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93" r:id="rId4"/>
    <p:sldId id="257" r:id="rId5"/>
    <p:sldId id="258" r:id="rId6"/>
    <p:sldId id="259" r:id="rId7"/>
    <p:sldId id="265" r:id="rId8"/>
    <p:sldId id="267" r:id="rId9"/>
    <p:sldId id="271" r:id="rId10"/>
    <p:sldId id="283" r:id="rId11"/>
    <p:sldId id="276" r:id="rId12"/>
    <p:sldId id="272" r:id="rId13"/>
    <p:sldId id="275" r:id="rId14"/>
    <p:sldId id="273" r:id="rId15"/>
    <p:sldId id="278" r:id="rId16"/>
    <p:sldId id="286" r:id="rId17"/>
    <p:sldId id="291" r:id="rId18"/>
    <p:sldId id="288" r:id="rId19"/>
    <p:sldId id="285" r:id="rId20"/>
    <p:sldId id="289" r:id="rId21"/>
    <p:sldId id="290" r:id="rId22"/>
    <p:sldId id="284" r:id="rId23"/>
  </p:sldIdLst>
  <p:sldSz cx="13004800" cy="9753600"/>
  <p:notesSz cx="6858000" cy="99456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 snapToGrid="0" snapToObjects="1">
      <p:cViewPr>
        <p:scale>
          <a:sx n="66" d="100"/>
          <a:sy n="66" d="100"/>
        </p:scale>
        <p:origin x="-1500" y="-4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day%20night%20ligh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8047146159801"/>
          <c:y val="2.06542677650212E-2"/>
          <c:w val="0.80726993239155898"/>
          <c:h val="0.86594588145357598"/>
        </c:manualLayout>
      </c:layout>
      <c:lineChart>
        <c:grouping val="standard"/>
        <c:varyColors val="0"/>
        <c:ser>
          <c:idx val="1"/>
          <c:order val="0"/>
          <c:tx>
            <c:strRef>
              <c:f>'day night lights.xls'!$D$1</c:f>
              <c:strCache>
                <c:ptCount val="1"/>
                <c:pt idx="0">
                  <c:v>Day</c:v>
                </c:pt>
              </c:strCache>
            </c:strRef>
          </c:tx>
          <c:marker>
            <c:symbol val="none"/>
          </c:marker>
          <c:cat>
            <c:numRef>
              <c:f>'day night lights.xls'!$C$2:$C$357</c:f>
              <c:numCache>
                <c:formatCode>d/mm/yy;@</c:formatCode>
                <c:ptCount val="356"/>
                <c:pt idx="0">
                  <c:v>5757</c:v>
                </c:pt>
                <c:pt idx="1">
                  <c:v>5758</c:v>
                </c:pt>
                <c:pt idx="2">
                  <c:v>5759</c:v>
                </c:pt>
                <c:pt idx="3">
                  <c:v>5760</c:v>
                </c:pt>
                <c:pt idx="4">
                  <c:v>5761</c:v>
                </c:pt>
                <c:pt idx="5">
                  <c:v>5762</c:v>
                </c:pt>
                <c:pt idx="6">
                  <c:v>5763</c:v>
                </c:pt>
                <c:pt idx="7">
                  <c:v>5764</c:v>
                </c:pt>
                <c:pt idx="8">
                  <c:v>5765</c:v>
                </c:pt>
                <c:pt idx="9">
                  <c:v>5766</c:v>
                </c:pt>
                <c:pt idx="10">
                  <c:v>5767</c:v>
                </c:pt>
                <c:pt idx="11">
                  <c:v>5768</c:v>
                </c:pt>
                <c:pt idx="12">
                  <c:v>5769</c:v>
                </c:pt>
                <c:pt idx="13">
                  <c:v>5770</c:v>
                </c:pt>
                <c:pt idx="14">
                  <c:v>5771</c:v>
                </c:pt>
                <c:pt idx="15">
                  <c:v>5772</c:v>
                </c:pt>
                <c:pt idx="16">
                  <c:v>5773</c:v>
                </c:pt>
                <c:pt idx="17">
                  <c:v>5774</c:v>
                </c:pt>
                <c:pt idx="18">
                  <c:v>5775</c:v>
                </c:pt>
                <c:pt idx="19">
                  <c:v>5776</c:v>
                </c:pt>
                <c:pt idx="20">
                  <c:v>5777</c:v>
                </c:pt>
                <c:pt idx="21">
                  <c:v>5778</c:v>
                </c:pt>
                <c:pt idx="22">
                  <c:v>5779</c:v>
                </c:pt>
                <c:pt idx="23">
                  <c:v>5780</c:v>
                </c:pt>
                <c:pt idx="24">
                  <c:v>5781</c:v>
                </c:pt>
                <c:pt idx="25">
                  <c:v>5782</c:v>
                </c:pt>
                <c:pt idx="26">
                  <c:v>5783</c:v>
                </c:pt>
                <c:pt idx="27">
                  <c:v>5784</c:v>
                </c:pt>
                <c:pt idx="28">
                  <c:v>5785</c:v>
                </c:pt>
                <c:pt idx="29">
                  <c:v>5786</c:v>
                </c:pt>
                <c:pt idx="30">
                  <c:v>5787</c:v>
                </c:pt>
                <c:pt idx="31">
                  <c:v>5788</c:v>
                </c:pt>
                <c:pt idx="32">
                  <c:v>5789</c:v>
                </c:pt>
                <c:pt idx="33">
                  <c:v>5790</c:v>
                </c:pt>
                <c:pt idx="34">
                  <c:v>5791</c:v>
                </c:pt>
                <c:pt idx="35">
                  <c:v>5792</c:v>
                </c:pt>
                <c:pt idx="36">
                  <c:v>5793</c:v>
                </c:pt>
                <c:pt idx="37">
                  <c:v>5794</c:v>
                </c:pt>
                <c:pt idx="38">
                  <c:v>5795</c:v>
                </c:pt>
                <c:pt idx="39">
                  <c:v>5796</c:v>
                </c:pt>
                <c:pt idx="40">
                  <c:v>5797</c:v>
                </c:pt>
                <c:pt idx="41">
                  <c:v>5798</c:v>
                </c:pt>
                <c:pt idx="42">
                  <c:v>5799</c:v>
                </c:pt>
                <c:pt idx="43">
                  <c:v>5800</c:v>
                </c:pt>
                <c:pt idx="44">
                  <c:v>5801</c:v>
                </c:pt>
                <c:pt idx="45">
                  <c:v>5802</c:v>
                </c:pt>
                <c:pt idx="46">
                  <c:v>5803</c:v>
                </c:pt>
                <c:pt idx="47">
                  <c:v>5804</c:v>
                </c:pt>
                <c:pt idx="48">
                  <c:v>5805</c:v>
                </c:pt>
                <c:pt idx="49">
                  <c:v>5806</c:v>
                </c:pt>
                <c:pt idx="50">
                  <c:v>5807</c:v>
                </c:pt>
                <c:pt idx="51">
                  <c:v>5808</c:v>
                </c:pt>
                <c:pt idx="52">
                  <c:v>5809</c:v>
                </c:pt>
                <c:pt idx="53">
                  <c:v>5810</c:v>
                </c:pt>
                <c:pt idx="54">
                  <c:v>5811</c:v>
                </c:pt>
                <c:pt idx="55">
                  <c:v>5812</c:v>
                </c:pt>
                <c:pt idx="56">
                  <c:v>5813</c:v>
                </c:pt>
                <c:pt idx="57">
                  <c:v>5814</c:v>
                </c:pt>
                <c:pt idx="58">
                  <c:v>5815</c:v>
                </c:pt>
                <c:pt idx="59">
                  <c:v>5816</c:v>
                </c:pt>
                <c:pt idx="60">
                  <c:v>5817</c:v>
                </c:pt>
                <c:pt idx="61">
                  <c:v>5818</c:v>
                </c:pt>
                <c:pt idx="62">
                  <c:v>5819</c:v>
                </c:pt>
                <c:pt idx="63">
                  <c:v>5820</c:v>
                </c:pt>
                <c:pt idx="64">
                  <c:v>5821</c:v>
                </c:pt>
                <c:pt idx="65">
                  <c:v>5822</c:v>
                </c:pt>
                <c:pt idx="66">
                  <c:v>5823</c:v>
                </c:pt>
                <c:pt idx="67">
                  <c:v>5824</c:v>
                </c:pt>
                <c:pt idx="68">
                  <c:v>5825</c:v>
                </c:pt>
                <c:pt idx="69">
                  <c:v>5826</c:v>
                </c:pt>
                <c:pt idx="70">
                  <c:v>5827</c:v>
                </c:pt>
                <c:pt idx="71">
                  <c:v>5828</c:v>
                </c:pt>
                <c:pt idx="72">
                  <c:v>5829</c:v>
                </c:pt>
                <c:pt idx="73">
                  <c:v>5830</c:v>
                </c:pt>
                <c:pt idx="74">
                  <c:v>5831</c:v>
                </c:pt>
                <c:pt idx="75">
                  <c:v>5832</c:v>
                </c:pt>
                <c:pt idx="76">
                  <c:v>5833</c:v>
                </c:pt>
                <c:pt idx="77">
                  <c:v>5834</c:v>
                </c:pt>
                <c:pt idx="78">
                  <c:v>5835</c:v>
                </c:pt>
                <c:pt idx="79">
                  <c:v>5836</c:v>
                </c:pt>
                <c:pt idx="80">
                  <c:v>5837</c:v>
                </c:pt>
                <c:pt idx="81">
                  <c:v>5838</c:v>
                </c:pt>
                <c:pt idx="82">
                  <c:v>5839</c:v>
                </c:pt>
                <c:pt idx="83">
                  <c:v>5840</c:v>
                </c:pt>
                <c:pt idx="84">
                  <c:v>5841</c:v>
                </c:pt>
                <c:pt idx="85">
                  <c:v>5842</c:v>
                </c:pt>
                <c:pt idx="86">
                  <c:v>5843</c:v>
                </c:pt>
                <c:pt idx="87">
                  <c:v>5844</c:v>
                </c:pt>
                <c:pt idx="88">
                  <c:v>5845</c:v>
                </c:pt>
                <c:pt idx="89">
                  <c:v>5846</c:v>
                </c:pt>
                <c:pt idx="90">
                  <c:v>5847</c:v>
                </c:pt>
                <c:pt idx="91">
                  <c:v>5848</c:v>
                </c:pt>
                <c:pt idx="92">
                  <c:v>5849</c:v>
                </c:pt>
                <c:pt idx="93">
                  <c:v>5850</c:v>
                </c:pt>
                <c:pt idx="94">
                  <c:v>5851</c:v>
                </c:pt>
                <c:pt idx="95">
                  <c:v>5852</c:v>
                </c:pt>
                <c:pt idx="96">
                  <c:v>5853</c:v>
                </c:pt>
                <c:pt idx="97">
                  <c:v>5854</c:v>
                </c:pt>
                <c:pt idx="98">
                  <c:v>5855</c:v>
                </c:pt>
                <c:pt idx="99">
                  <c:v>5856</c:v>
                </c:pt>
                <c:pt idx="100">
                  <c:v>5857</c:v>
                </c:pt>
                <c:pt idx="101">
                  <c:v>5858</c:v>
                </c:pt>
                <c:pt idx="102">
                  <c:v>5859</c:v>
                </c:pt>
                <c:pt idx="103">
                  <c:v>5860</c:v>
                </c:pt>
                <c:pt idx="104">
                  <c:v>5861</c:v>
                </c:pt>
                <c:pt idx="105">
                  <c:v>5862</c:v>
                </c:pt>
                <c:pt idx="106">
                  <c:v>5863</c:v>
                </c:pt>
                <c:pt idx="107">
                  <c:v>5864</c:v>
                </c:pt>
                <c:pt idx="108">
                  <c:v>5865</c:v>
                </c:pt>
                <c:pt idx="109">
                  <c:v>5866</c:v>
                </c:pt>
                <c:pt idx="110">
                  <c:v>5867</c:v>
                </c:pt>
                <c:pt idx="111">
                  <c:v>5868</c:v>
                </c:pt>
                <c:pt idx="112">
                  <c:v>5869</c:v>
                </c:pt>
                <c:pt idx="113">
                  <c:v>5870</c:v>
                </c:pt>
                <c:pt idx="114">
                  <c:v>5871</c:v>
                </c:pt>
                <c:pt idx="115">
                  <c:v>5872</c:v>
                </c:pt>
                <c:pt idx="116">
                  <c:v>5873</c:v>
                </c:pt>
                <c:pt idx="117">
                  <c:v>5874</c:v>
                </c:pt>
                <c:pt idx="118">
                  <c:v>5875</c:v>
                </c:pt>
                <c:pt idx="119">
                  <c:v>5876</c:v>
                </c:pt>
                <c:pt idx="120">
                  <c:v>5877</c:v>
                </c:pt>
                <c:pt idx="121">
                  <c:v>5878</c:v>
                </c:pt>
                <c:pt idx="122">
                  <c:v>5879</c:v>
                </c:pt>
                <c:pt idx="123">
                  <c:v>5880</c:v>
                </c:pt>
                <c:pt idx="124">
                  <c:v>5881</c:v>
                </c:pt>
                <c:pt idx="125">
                  <c:v>5882</c:v>
                </c:pt>
                <c:pt idx="126">
                  <c:v>5883</c:v>
                </c:pt>
                <c:pt idx="127">
                  <c:v>5884</c:v>
                </c:pt>
                <c:pt idx="128">
                  <c:v>5885</c:v>
                </c:pt>
                <c:pt idx="129">
                  <c:v>5886</c:v>
                </c:pt>
                <c:pt idx="130">
                  <c:v>5887</c:v>
                </c:pt>
                <c:pt idx="131">
                  <c:v>5888</c:v>
                </c:pt>
                <c:pt idx="132">
                  <c:v>5889</c:v>
                </c:pt>
                <c:pt idx="133">
                  <c:v>5890</c:v>
                </c:pt>
                <c:pt idx="134">
                  <c:v>5891</c:v>
                </c:pt>
                <c:pt idx="135">
                  <c:v>5892</c:v>
                </c:pt>
                <c:pt idx="136">
                  <c:v>5893</c:v>
                </c:pt>
                <c:pt idx="137">
                  <c:v>5894</c:v>
                </c:pt>
                <c:pt idx="138">
                  <c:v>5895</c:v>
                </c:pt>
                <c:pt idx="139">
                  <c:v>5896</c:v>
                </c:pt>
                <c:pt idx="140">
                  <c:v>5897</c:v>
                </c:pt>
                <c:pt idx="141">
                  <c:v>5898</c:v>
                </c:pt>
                <c:pt idx="142">
                  <c:v>5899</c:v>
                </c:pt>
                <c:pt idx="143">
                  <c:v>5900</c:v>
                </c:pt>
                <c:pt idx="144">
                  <c:v>5901</c:v>
                </c:pt>
                <c:pt idx="145">
                  <c:v>5902</c:v>
                </c:pt>
                <c:pt idx="146">
                  <c:v>5903</c:v>
                </c:pt>
                <c:pt idx="147">
                  <c:v>5904</c:v>
                </c:pt>
                <c:pt idx="148">
                  <c:v>5905</c:v>
                </c:pt>
                <c:pt idx="149">
                  <c:v>5906</c:v>
                </c:pt>
                <c:pt idx="150">
                  <c:v>5907</c:v>
                </c:pt>
                <c:pt idx="151">
                  <c:v>5908</c:v>
                </c:pt>
                <c:pt idx="152">
                  <c:v>5909</c:v>
                </c:pt>
                <c:pt idx="153">
                  <c:v>5910</c:v>
                </c:pt>
                <c:pt idx="154">
                  <c:v>5911</c:v>
                </c:pt>
                <c:pt idx="155">
                  <c:v>5912</c:v>
                </c:pt>
                <c:pt idx="156">
                  <c:v>5913</c:v>
                </c:pt>
                <c:pt idx="157">
                  <c:v>5914</c:v>
                </c:pt>
                <c:pt idx="158">
                  <c:v>5915</c:v>
                </c:pt>
                <c:pt idx="159">
                  <c:v>5916</c:v>
                </c:pt>
                <c:pt idx="160">
                  <c:v>5917</c:v>
                </c:pt>
                <c:pt idx="161">
                  <c:v>5918</c:v>
                </c:pt>
                <c:pt idx="162">
                  <c:v>5919</c:v>
                </c:pt>
                <c:pt idx="163">
                  <c:v>5920</c:v>
                </c:pt>
                <c:pt idx="164">
                  <c:v>5921</c:v>
                </c:pt>
                <c:pt idx="165">
                  <c:v>5922</c:v>
                </c:pt>
                <c:pt idx="166">
                  <c:v>5923</c:v>
                </c:pt>
                <c:pt idx="167">
                  <c:v>5924</c:v>
                </c:pt>
                <c:pt idx="168">
                  <c:v>5925</c:v>
                </c:pt>
                <c:pt idx="169">
                  <c:v>5926</c:v>
                </c:pt>
                <c:pt idx="170">
                  <c:v>5927</c:v>
                </c:pt>
                <c:pt idx="171">
                  <c:v>5928</c:v>
                </c:pt>
                <c:pt idx="172">
                  <c:v>5929</c:v>
                </c:pt>
                <c:pt idx="173">
                  <c:v>5930</c:v>
                </c:pt>
                <c:pt idx="174">
                  <c:v>5931</c:v>
                </c:pt>
                <c:pt idx="175">
                  <c:v>5932</c:v>
                </c:pt>
                <c:pt idx="176">
                  <c:v>5933</c:v>
                </c:pt>
                <c:pt idx="177">
                  <c:v>5934</c:v>
                </c:pt>
                <c:pt idx="178">
                  <c:v>5935</c:v>
                </c:pt>
                <c:pt idx="179">
                  <c:v>5936</c:v>
                </c:pt>
                <c:pt idx="180">
                  <c:v>5937</c:v>
                </c:pt>
                <c:pt idx="181">
                  <c:v>5938</c:v>
                </c:pt>
                <c:pt idx="182">
                  <c:v>5939</c:v>
                </c:pt>
                <c:pt idx="183">
                  <c:v>5940</c:v>
                </c:pt>
                <c:pt idx="184">
                  <c:v>5941</c:v>
                </c:pt>
                <c:pt idx="185">
                  <c:v>5942</c:v>
                </c:pt>
                <c:pt idx="186">
                  <c:v>5943</c:v>
                </c:pt>
                <c:pt idx="187">
                  <c:v>5944</c:v>
                </c:pt>
                <c:pt idx="188">
                  <c:v>5945</c:v>
                </c:pt>
                <c:pt idx="189">
                  <c:v>5946</c:v>
                </c:pt>
                <c:pt idx="190">
                  <c:v>5947</c:v>
                </c:pt>
                <c:pt idx="191">
                  <c:v>5948</c:v>
                </c:pt>
                <c:pt idx="192">
                  <c:v>5949</c:v>
                </c:pt>
                <c:pt idx="193">
                  <c:v>5950</c:v>
                </c:pt>
                <c:pt idx="194">
                  <c:v>5951</c:v>
                </c:pt>
                <c:pt idx="195">
                  <c:v>5952</c:v>
                </c:pt>
                <c:pt idx="196">
                  <c:v>5953</c:v>
                </c:pt>
                <c:pt idx="197">
                  <c:v>5954</c:v>
                </c:pt>
                <c:pt idx="198">
                  <c:v>5955</c:v>
                </c:pt>
                <c:pt idx="199">
                  <c:v>5956</c:v>
                </c:pt>
                <c:pt idx="200">
                  <c:v>5957</c:v>
                </c:pt>
                <c:pt idx="201">
                  <c:v>5958</c:v>
                </c:pt>
                <c:pt idx="202">
                  <c:v>5959</c:v>
                </c:pt>
                <c:pt idx="203">
                  <c:v>5960</c:v>
                </c:pt>
                <c:pt idx="204">
                  <c:v>5961</c:v>
                </c:pt>
                <c:pt idx="205">
                  <c:v>5962</c:v>
                </c:pt>
                <c:pt idx="206">
                  <c:v>5963</c:v>
                </c:pt>
                <c:pt idx="207">
                  <c:v>5964</c:v>
                </c:pt>
                <c:pt idx="208">
                  <c:v>5965</c:v>
                </c:pt>
                <c:pt idx="209">
                  <c:v>5966</c:v>
                </c:pt>
                <c:pt idx="210">
                  <c:v>5967</c:v>
                </c:pt>
                <c:pt idx="211">
                  <c:v>5968</c:v>
                </c:pt>
                <c:pt idx="212">
                  <c:v>5969</c:v>
                </c:pt>
                <c:pt idx="213">
                  <c:v>5970</c:v>
                </c:pt>
                <c:pt idx="214">
                  <c:v>5971</c:v>
                </c:pt>
                <c:pt idx="215">
                  <c:v>5972</c:v>
                </c:pt>
                <c:pt idx="216">
                  <c:v>5973</c:v>
                </c:pt>
                <c:pt idx="217">
                  <c:v>5974</c:v>
                </c:pt>
                <c:pt idx="218">
                  <c:v>5975</c:v>
                </c:pt>
                <c:pt idx="219">
                  <c:v>5976</c:v>
                </c:pt>
                <c:pt idx="220">
                  <c:v>5977</c:v>
                </c:pt>
                <c:pt idx="221">
                  <c:v>5978</c:v>
                </c:pt>
                <c:pt idx="222">
                  <c:v>5979</c:v>
                </c:pt>
                <c:pt idx="223">
                  <c:v>5980</c:v>
                </c:pt>
                <c:pt idx="224">
                  <c:v>5981</c:v>
                </c:pt>
                <c:pt idx="225">
                  <c:v>5998</c:v>
                </c:pt>
                <c:pt idx="226">
                  <c:v>5999</c:v>
                </c:pt>
                <c:pt idx="227">
                  <c:v>6000</c:v>
                </c:pt>
                <c:pt idx="228">
                  <c:v>6001</c:v>
                </c:pt>
                <c:pt idx="229">
                  <c:v>6002</c:v>
                </c:pt>
                <c:pt idx="230">
                  <c:v>6003</c:v>
                </c:pt>
                <c:pt idx="231">
                  <c:v>6004</c:v>
                </c:pt>
                <c:pt idx="232">
                  <c:v>6005</c:v>
                </c:pt>
                <c:pt idx="233">
                  <c:v>6006</c:v>
                </c:pt>
                <c:pt idx="234">
                  <c:v>6007</c:v>
                </c:pt>
                <c:pt idx="235">
                  <c:v>6008</c:v>
                </c:pt>
                <c:pt idx="236">
                  <c:v>6009</c:v>
                </c:pt>
                <c:pt idx="237">
                  <c:v>6010</c:v>
                </c:pt>
                <c:pt idx="238">
                  <c:v>6011</c:v>
                </c:pt>
                <c:pt idx="239">
                  <c:v>6012</c:v>
                </c:pt>
                <c:pt idx="240">
                  <c:v>6013</c:v>
                </c:pt>
                <c:pt idx="241">
                  <c:v>6014</c:v>
                </c:pt>
                <c:pt idx="242">
                  <c:v>6015</c:v>
                </c:pt>
                <c:pt idx="243">
                  <c:v>6016</c:v>
                </c:pt>
                <c:pt idx="244">
                  <c:v>6017</c:v>
                </c:pt>
                <c:pt idx="245">
                  <c:v>6018</c:v>
                </c:pt>
                <c:pt idx="246">
                  <c:v>6019</c:v>
                </c:pt>
                <c:pt idx="247">
                  <c:v>6020</c:v>
                </c:pt>
                <c:pt idx="248">
                  <c:v>6021</c:v>
                </c:pt>
                <c:pt idx="249">
                  <c:v>6022</c:v>
                </c:pt>
                <c:pt idx="250">
                  <c:v>6023</c:v>
                </c:pt>
                <c:pt idx="251">
                  <c:v>6024</c:v>
                </c:pt>
                <c:pt idx="252">
                  <c:v>6025</c:v>
                </c:pt>
                <c:pt idx="253">
                  <c:v>6026</c:v>
                </c:pt>
                <c:pt idx="254">
                  <c:v>6027</c:v>
                </c:pt>
                <c:pt idx="255">
                  <c:v>6028</c:v>
                </c:pt>
                <c:pt idx="256">
                  <c:v>6029</c:v>
                </c:pt>
                <c:pt idx="257">
                  <c:v>6030</c:v>
                </c:pt>
                <c:pt idx="258">
                  <c:v>6031</c:v>
                </c:pt>
                <c:pt idx="259">
                  <c:v>6032</c:v>
                </c:pt>
                <c:pt idx="260">
                  <c:v>6033</c:v>
                </c:pt>
                <c:pt idx="261">
                  <c:v>6034</c:v>
                </c:pt>
                <c:pt idx="262">
                  <c:v>6035</c:v>
                </c:pt>
                <c:pt idx="263">
                  <c:v>6036</c:v>
                </c:pt>
                <c:pt idx="264">
                  <c:v>6037</c:v>
                </c:pt>
                <c:pt idx="265">
                  <c:v>6038</c:v>
                </c:pt>
                <c:pt idx="266">
                  <c:v>6039</c:v>
                </c:pt>
                <c:pt idx="267">
                  <c:v>6040</c:v>
                </c:pt>
                <c:pt idx="268">
                  <c:v>6041</c:v>
                </c:pt>
                <c:pt idx="269">
                  <c:v>6042</c:v>
                </c:pt>
                <c:pt idx="270">
                  <c:v>6043</c:v>
                </c:pt>
                <c:pt idx="271">
                  <c:v>6044</c:v>
                </c:pt>
                <c:pt idx="272">
                  <c:v>6045</c:v>
                </c:pt>
                <c:pt idx="273">
                  <c:v>6046</c:v>
                </c:pt>
                <c:pt idx="274">
                  <c:v>6047</c:v>
                </c:pt>
                <c:pt idx="275">
                  <c:v>6048</c:v>
                </c:pt>
                <c:pt idx="276">
                  <c:v>6049</c:v>
                </c:pt>
                <c:pt idx="277">
                  <c:v>6050</c:v>
                </c:pt>
                <c:pt idx="278">
                  <c:v>6051</c:v>
                </c:pt>
                <c:pt idx="279">
                  <c:v>6052</c:v>
                </c:pt>
                <c:pt idx="280">
                  <c:v>6053</c:v>
                </c:pt>
                <c:pt idx="281">
                  <c:v>6054</c:v>
                </c:pt>
                <c:pt idx="282">
                  <c:v>6055</c:v>
                </c:pt>
                <c:pt idx="283">
                  <c:v>6056</c:v>
                </c:pt>
                <c:pt idx="284">
                  <c:v>6057</c:v>
                </c:pt>
                <c:pt idx="285">
                  <c:v>6058</c:v>
                </c:pt>
                <c:pt idx="286">
                  <c:v>6059</c:v>
                </c:pt>
                <c:pt idx="287">
                  <c:v>6060</c:v>
                </c:pt>
                <c:pt idx="288">
                  <c:v>6061</c:v>
                </c:pt>
                <c:pt idx="289">
                  <c:v>6062</c:v>
                </c:pt>
                <c:pt idx="290">
                  <c:v>6063</c:v>
                </c:pt>
                <c:pt idx="291">
                  <c:v>6064</c:v>
                </c:pt>
                <c:pt idx="292">
                  <c:v>6065</c:v>
                </c:pt>
                <c:pt idx="293">
                  <c:v>6066</c:v>
                </c:pt>
                <c:pt idx="294">
                  <c:v>6067</c:v>
                </c:pt>
                <c:pt idx="295">
                  <c:v>6068</c:v>
                </c:pt>
                <c:pt idx="296">
                  <c:v>6069</c:v>
                </c:pt>
                <c:pt idx="297">
                  <c:v>6070</c:v>
                </c:pt>
                <c:pt idx="298">
                  <c:v>6071</c:v>
                </c:pt>
                <c:pt idx="299">
                  <c:v>6072</c:v>
                </c:pt>
                <c:pt idx="300">
                  <c:v>6073</c:v>
                </c:pt>
                <c:pt idx="301">
                  <c:v>6074</c:v>
                </c:pt>
                <c:pt idx="302">
                  <c:v>6075</c:v>
                </c:pt>
                <c:pt idx="303">
                  <c:v>6076</c:v>
                </c:pt>
                <c:pt idx="304">
                  <c:v>6077</c:v>
                </c:pt>
                <c:pt idx="305">
                  <c:v>6078</c:v>
                </c:pt>
                <c:pt idx="306">
                  <c:v>6079</c:v>
                </c:pt>
                <c:pt idx="307">
                  <c:v>6080</c:v>
                </c:pt>
                <c:pt idx="308">
                  <c:v>6081</c:v>
                </c:pt>
                <c:pt idx="309">
                  <c:v>6082</c:v>
                </c:pt>
                <c:pt idx="310">
                  <c:v>6083</c:v>
                </c:pt>
                <c:pt idx="311">
                  <c:v>6084</c:v>
                </c:pt>
                <c:pt idx="312">
                  <c:v>6085</c:v>
                </c:pt>
                <c:pt idx="313">
                  <c:v>6086</c:v>
                </c:pt>
                <c:pt idx="314">
                  <c:v>6087</c:v>
                </c:pt>
                <c:pt idx="315">
                  <c:v>6088</c:v>
                </c:pt>
                <c:pt idx="316">
                  <c:v>6089</c:v>
                </c:pt>
                <c:pt idx="317">
                  <c:v>6090</c:v>
                </c:pt>
                <c:pt idx="318">
                  <c:v>6091</c:v>
                </c:pt>
                <c:pt idx="319">
                  <c:v>6092</c:v>
                </c:pt>
                <c:pt idx="320">
                  <c:v>6093</c:v>
                </c:pt>
                <c:pt idx="321">
                  <c:v>6094</c:v>
                </c:pt>
                <c:pt idx="322">
                  <c:v>6095</c:v>
                </c:pt>
                <c:pt idx="323">
                  <c:v>6096</c:v>
                </c:pt>
                <c:pt idx="324">
                  <c:v>6097</c:v>
                </c:pt>
                <c:pt idx="325">
                  <c:v>6098</c:v>
                </c:pt>
                <c:pt idx="326">
                  <c:v>6099</c:v>
                </c:pt>
                <c:pt idx="327">
                  <c:v>6100</c:v>
                </c:pt>
                <c:pt idx="328">
                  <c:v>6101</c:v>
                </c:pt>
                <c:pt idx="329">
                  <c:v>6102</c:v>
                </c:pt>
                <c:pt idx="330">
                  <c:v>6103</c:v>
                </c:pt>
                <c:pt idx="331">
                  <c:v>6104</c:v>
                </c:pt>
                <c:pt idx="332">
                  <c:v>6105</c:v>
                </c:pt>
                <c:pt idx="333">
                  <c:v>6106</c:v>
                </c:pt>
                <c:pt idx="334">
                  <c:v>6107</c:v>
                </c:pt>
                <c:pt idx="335">
                  <c:v>6108</c:v>
                </c:pt>
                <c:pt idx="336">
                  <c:v>6109</c:v>
                </c:pt>
                <c:pt idx="337">
                  <c:v>6110</c:v>
                </c:pt>
                <c:pt idx="338">
                  <c:v>6111</c:v>
                </c:pt>
                <c:pt idx="339">
                  <c:v>6112</c:v>
                </c:pt>
                <c:pt idx="340">
                  <c:v>6113</c:v>
                </c:pt>
                <c:pt idx="341">
                  <c:v>6114</c:v>
                </c:pt>
                <c:pt idx="342">
                  <c:v>6115</c:v>
                </c:pt>
                <c:pt idx="343">
                  <c:v>6116</c:v>
                </c:pt>
                <c:pt idx="344">
                  <c:v>6117</c:v>
                </c:pt>
                <c:pt idx="345">
                  <c:v>6118</c:v>
                </c:pt>
                <c:pt idx="346">
                  <c:v>6119</c:v>
                </c:pt>
                <c:pt idx="347">
                  <c:v>6120</c:v>
                </c:pt>
                <c:pt idx="348">
                  <c:v>6121</c:v>
                </c:pt>
                <c:pt idx="349">
                  <c:v>6122</c:v>
                </c:pt>
                <c:pt idx="350">
                  <c:v>6123</c:v>
                </c:pt>
                <c:pt idx="351">
                  <c:v>6124</c:v>
                </c:pt>
                <c:pt idx="352">
                  <c:v>6125</c:v>
                </c:pt>
                <c:pt idx="353">
                  <c:v>6126</c:v>
                </c:pt>
                <c:pt idx="354">
                  <c:v>6127</c:v>
                </c:pt>
                <c:pt idx="355">
                  <c:v>6128</c:v>
                </c:pt>
              </c:numCache>
            </c:numRef>
          </c:cat>
          <c:val>
            <c:numRef>
              <c:f>'day night lights.xls'!$D$2:$D$357</c:f>
              <c:numCache>
                <c:formatCode>General</c:formatCode>
                <c:ptCount val="356"/>
                <c:pt idx="0">
                  <c:v>1.446111111111116</c:v>
                </c:pt>
                <c:pt idx="1">
                  <c:v>1.8005555555555619</c:v>
                </c:pt>
                <c:pt idx="2">
                  <c:v>1.835277777777784</c:v>
                </c:pt>
                <c:pt idx="3">
                  <c:v>2.401388888888897</c:v>
                </c:pt>
                <c:pt idx="4">
                  <c:v>1.800555555555561</c:v>
                </c:pt>
                <c:pt idx="5">
                  <c:v>1.8005555555555619</c:v>
                </c:pt>
                <c:pt idx="6">
                  <c:v>1.8005555555555619</c:v>
                </c:pt>
                <c:pt idx="7">
                  <c:v>7.7808333333333497</c:v>
                </c:pt>
                <c:pt idx="8">
                  <c:v>13.128888888888889</c:v>
                </c:pt>
                <c:pt idx="9">
                  <c:v>7.8786111111111321</c:v>
                </c:pt>
                <c:pt idx="10">
                  <c:v>8.9916666666666671</c:v>
                </c:pt>
                <c:pt idx="11">
                  <c:v>10.333055555555569</c:v>
                </c:pt>
                <c:pt idx="12">
                  <c:v>1.800000000000006</c:v>
                </c:pt>
                <c:pt idx="13">
                  <c:v>1.800000000000006</c:v>
                </c:pt>
                <c:pt idx="14">
                  <c:v>11.386111111111131</c:v>
                </c:pt>
                <c:pt idx="15">
                  <c:v>9.4138888888889145</c:v>
                </c:pt>
                <c:pt idx="16">
                  <c:v>9.1958333333333542</c:v>
                </c:pt>
                <c:pt idx="17">
                  <c:v>13.970833333333299</c:v>
                </c:pt>
                <c:pt idx="18">
                  <c:v>9.9841666666666669</c:v>
                </c:pt>
                <c:pt idx="19">
                  <c:v>2.1186111111111181</c:v>
                </c:pt>
                <c:pt idx="20">
                  <c:v>1.8005555555555619</c:v>
                </c:pt>
                <c:pt idx="21">
                  <c:v>1.800555555555561</c:v>
                </c:pt>
                <c:pt idx="22">
                  <c:v>11.71166666666667</c:v>
                </c:pt>
                <c:pt idx="23">
                  <c:v>10.28999999999999</c:v>
                </c:pt>
                <c:pt idx="24">
                  <c:v>13.07666666666667</c:v>
                </c:pt>
                <c:pt idx="25">
                  <c:v>8.9908333333333488</c:v>
                </c:pt>
                <c:pt idx="26">
                  <c:v>2.0272222222222278</c:v>
                </c:pt>
                <c:pt idx="27">
                  <c:v>1.800000000000006</c:v>
                </c:pt>
                <c:pt idx="28">
                  <c:v>11.03583333333334</c:v>
                </c:pt>
                <c:pt idx="29">
                  <c:v>10.464444444444471</c:v>
                </c:pt>
                <c:pt idx="30">
                  <c:v>12.16416666666669</c:v>
                </c:pt>
                <c:pt idx="31">
                  <c:v>9.0063888888889156</c:v>
                </c:pt>
                <c:pt idx="32">
                  <c:v>7.973055555555562</c:v>
                </c:pt>
                <c:pt idx="33">
                  <c:v>1.800000000000006</c:v>
                </c:pt>
                <c:pt idx="34">
                  <c:v>2.0216666666666732</c:v>
                </c:pt>
                <c:pt idx="35">
                  <c:v>7.2872222222222307</c:v>
                </c:pt>
                <c:pt idx="36">
                  <c:v>7.8702777777777913</c:v>
                </c:pt>
                <c:pt idx="37">
                  <c:v>13.226944444444429</c:v>
                </c:pt>
                <c:pt idx="38">
                  <c:v>10.59555555555554</c:v>
                </c:pt>
                <c:pt idx="39">
                  <c:v>11.05833333333333</c:v>
                </c:pt>
                <c:pt idx="40">
                  <c:v>1.8008333333333391</c:v>
                </c:pt>
                <c:pt idx="41">
                  <c:v>2.2058333333333349</c:v>
                </c:pt>
                <c:pt idx="42">
                  <c:v>4.6611111111111239</c:v>
                </c:pt>
                <c:pt idx="43">
                  <c:v>3.5038888888888962</c:v>
                </c:pt>
                <c:pt idx="44">
                  <c:v>3.3777777777777862</c:v>
                </c:pt>
                <c:pt idx="45">
                  <c:v>3.7350000000000101</c:v>
                </c:pt>
                <c:pt idx="46">
                  <c:v>5.3930555555555753</c:v>
                </c:pt>
                <c:pt idx="47">
                  <c:v>2.7777777777777801E-3</c:v>
                </c:pt>
                <c:pt idx="48">
                  <c:v>0.18194444444444399</c:v>
                </c:pt>
                <c:pt idx="49">
                  <c:v>3.6402777777777899</c:v>
                </c:pt>
                <c:pt idx="50">
                  <c:v>4.7925000000000137</c:v>
                </c:pt>
                <c:pt idx="51">
                  <c:v>6.4155555555555734</c:v>
                </c:pt>
                <c:pt idx="52">
                  <c:v>6.7102777777777938</c:v>
                </c:pt>
                <c:pt idx="53">
                  <c:v>5.2125000000000146</c:v>
                </c:pt>
                <c:pt idx="54">
                  <c:v>0</c:v>
                </c:pt>
                <c:pt idx="55">
                  <c:v>0.15194444444444499</c:v>
                </c:pt>
                <c:pt idx="56">
                  <c:v>5.3855555555555696</c:v>
                </c:pt>
                <c:pt idx="57">
                  <c:v>6.0800000000000143</c:v>
                </c:pt>
                <c:pt idx="58">
                  <c:v>6.5369444444444671</c:v>
                </c:pt>
                <c:pt idx="59">
                  <c:v>7.5399999999999938</c:v>
                </c:pt>
                <c:pt idx="60">
                  <c:v>5.2616666666666774</c:v>
                </c:pt>
                <c:pt idx="61">
                  <c:v>0</c:v>
                </c:pt>
                <c:pt idx="62">
                  <c:v>0.366111111111112</c:v>
                </c:pt>
                <c:pt idx="63">
                  <c:v>4.3483333333333407</c:v>
                </c:pt>
                <c:pt idx="64">
                  <c:v>4.777500000000015</c:v>
                </c:pt>
                <c:pt idx="65">
                  <c:v>5.0091666666666814</c:v>
                </c:pt>
                <c:pt idx="66">
                  <c:v>5.5419444444444599</c:v>
                </c:pt>
                <c:pt idx="67">
                  <c:v>5.1386111111111141</c:v>
                </c:pt>
                <c:pt idx="68">
                  <c:v>0</c:v>
                </c:pt>
                <c:pt idx="69">
                  <c:v>7.5277777777777805E-2</c:v>
                </c:pt>
                <c:pt idx="70">
                  <c:v>5.294166666666678</c:v>
                </c:pt>
                <c:pt idx="71">
                  <c:v>3.4752777777777841</c:v>
                </c:pt>
                <c:pt idx="72">
                  <c:v>6.7836111111111217</c:v>
                </c:pt>
                <c:pt idx="73">
                  <c:v>4.188888888888898</c:v>
                </c:pt>
                <c:pt idx="74">
                  <c:v>2.4033333333333409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1.417500000000004</c:v>
                </c:pt>
                <c:pt idx="79">
                  <c:v>1.11111111111111E-3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3.3055555555555498E-2</c:v>
                </c:pt>
                <c:pt idx="84">
                  <c:v>2.0555555555555501E-2</c:v>
                </c:pt>
                <c:pt idx="85">
                  <c:v>0.66583333333333505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4.4999999999999998E-2</c:v>
                </c:pt>
                <c:pt idx="94">
                  <c:v>3.7499999999999999E-2</c:v>
                </c:pt>
                <c:pt idx="95">
                  <c:v>6.9999999999999896E-2</c:v>
                </c:pt>
                <c:pt idx="96">
                  <c:v>1.38888888888889E-2</c:v>
                </c:pt>
                <c:pt idx="97">
                  <c:v>0</c:v>
                </c:pt>
                <c:pt idx="98">
                  <c:v>1.97222222222222E-2</c:v>
                </c:pt>
                <c:pt idx="99">
                  <c:v>7.4999999999999997E-3</c:v>
                </c:pt>
                <c:pt idx="100">
                  <c:v>5.8333333333333301E-3</c:v>
                </c:pt>
                <c:pt idx="101">
                  <c:v>8.3055555555555605E-2</c:v>
                </c:pt>
                <c:pt idx="102">
                  <c:v>0</c:v>
                </c:pt>
                <c:pt idx="103">
                  <c:v>0</c:v>
                </c:pt>
                <c:pt idx="104">
                  <c:v>4.5277777777777702E-2</c:v>
                </c:pt>
                <c:pt idx="105">
                  <c:v>0.15416666666666601</c:v>
                </c:pt>
                <c:pt idx="106">
                  <c:v>2.1652777777777841</c:v>
                </c:pt>
                <c:pt idx="107">
                  <c:v>0.92944444444444696</c:v>
                </c:pt>
                <c:pt idx="108">
                  <c:v>0.91888888888889098</c:v>
                </c:pt>
                <c:pt idx="109">
                  <c:v>0.76305555555555804</c:v>
                </c:pt>
                <c:pt idx="110">
                  <c:v>0</c:v>
                </c:pt>
                <c:pt idx="111">
                  <c:v>0</c:v>
                </c:pt>
                <c:pt idx="112">
                  <c:v>0.64861111111111203</c:v>
                </c:pt>
                <c:pt idx="113">
                  <c:v>0.237777777777778</c:v>
                </c:pt>
                <c:pt idx="114">
                  <c:v>0.28361111111111098</c:v>
                </c:pt>
                <c:pt idx="115">
                  <c:v>1.258333333333336</c:v>
                </c:pt>
                <c:pt idx="116">
                  <c:v>2.858611111111117</c:v>
                </c:pt>
                <c:pt idx="117">
                  <c:v>1.906111111111118</c:v>
                </c:pt>
                <c:pt idx="118">
                  <c:v>7.2222222222222202E-2</c:v>
                </c:pt>
                <c:pt idx="119">
                  <c:v>0.53722222222222304</c:v>
                </c:pt>
                <c:pt idx="120">
                  <c:v>1.547777777777783</c:v>
                </c:pt>
                <c:pt idx="121">
                  <c:v>5.7377777777777874</c:v>
                </c:pt>
                <c:pt idx="122">
                  <c:v>5.6075000000000124</c:v>
                </c:pt>
                <c:pt idx="123">
                  <c:v>5.1216666666666786</c:v>
                </c:pt>
                <c:pt idx="124">
                  <c:v>1.7500000000000002E-2</c:v>
                </c:pt>
                <c:pt idx="125">
                  <c:v>9.52777777777776E-2</c:v>
                </c:pt>
                <c:pt idx="126">
                  <c:v>0.131944444444444</c:v>
                </c:pt>
                <c:pt idx="127">
                  <c:v>5.6191666666666809</c:v>
                </c:pt>
                <c:pt idx="128">
                  <c:v>5.8474027777777788</c:v>
                </c:pt>
                <c:pt idx="129">
                  <c:v>5.0306194444444428</c:v>
                </c:pt>
                <c:pt idx="130">
                  <c:v>4.1195777777777858</c:v>
                </c:pt>
                <c:pt idx="131">
                  <c:v>1.4787499999999969</c:v>
                </c:pt>
                <c:pt idx="132">
                  <c:v>1.491349999999998</c:v>
                </c:pt>
                <c:pt idx="133">
                  <c:v>5.1454833333333454</c:v>
                </c:pt>
                <c:pt idx="134">
                  <c:v>5.8014194444444502</c:v>
                </c:pt>
                <c:pt idx="135">
                  <c:v>5.8013194444444496</c:v>
                </c:pt>
                <c:pt idx="136">
                  <c:v>5.6313277777777824</c:v>
                </c:pt>
                <c:pt idx="137">
                  <c:v>5.6783972222222179</c:v>
                </c:pt>
                <c:pt idx="138">
                  <c:v>1.9451583333333331</c:v>
                </c:pt>
                <c:pt idx="139">
                  <c:v>1.5993083333333309</c:v>
                </c:pt>
                <c:pt idx="140">
                  <c:v>4.6972944444444433</c:v>
                </c:pt>
                <c:pt idx="141">
                  <c:v>6.3997305555555757</c:v>
                </c:pt>
                <c:pt idx="142">
                  <c:v>4.3047555555555537</c:v>
                </c:pt>
                <c:pt idx="143">
                  <c:v>5.389344444444446</c:v>
                </c:pt>
                <c:pt idx="144">
                  <c:v>3.6789444444444439</c:v>
                </c:pt>
                <c:pt idx="145">
                  <c:v>2.1145833333333388</c:v>
                </c:pt>
                <c:pt idx="146">
                  <c:v>2.0728527777777832</c:v>
                </c:pt>
                <c:pt idx="147">
                  <c:v>5.659613888888896</c:v>
                </c:pt>
                <c:pt idx="148">
                  <c:v>6.1491777777777878</c:v>
                </c:pt>
                <c:pt idx="149">
                  <c:v>4.6215638888888968</c:v>
                </c:pt>
                <c:pt idx="150">
                  <c:v>3.6894666666666729</c:v>
                </c:pt>
                <c:pt idx="151">
                  <c:v>3.965091666666674</c:v>
                </c:pt>
                <c:pt idx="152">
                  <c:v>1.5506611111111079</c:v>
                </c:pt>
                <c:pt idx="153">
                  <c:v>1.5502999999999969</c:v>
                </c:pt>
                <c:pt idx="154">
                  <c:v>3.8740888888888958</c:v>
                </c:pt>
                <c:pt idx="155">
                  <c:v>6.4344861111111076</c:v>
                </c:pt>
                <c:pt idx="156">
                  <c:v>5.328875</c:v>
                </c:pt>
                <c:pt idx="157">
                  <c:v>5.8722027777777939</c:v>
                </c:pt>
                <c:pt idx="158">
                  <c:v>5.1600277777777857</c:v>
                </c:pt>
                <c:pt idx="159">
                  <c:v>1.3101944444444431</c:v>
                </c:pt>
                <c:pt idx="160">
                  <c:v>1.5311916666666641</c:v>
                </c:pt>
                <c:pt idx="161">
                  <c:v>5.3849416666666743</c:v>
                </c:pt>
                <c:pt idx="162">
                  <c:v>6.0208083333333366</c:v>
                </c:pt>
                <c:pt idx="163">
                  <c:v>6.3989749999999983</c:v>
                </c:pt>
                <c:pt idx="164">
                  <c:v>5.7299638888888866</c:v>
                </c:pt>
                <c:pt idx="165">
                  <c:v>5.196077777777786</c:v>
                </c:pt>
                <c:pt idx="166">
                  <c:v>1.538744444444442</c:v>
                </c:pt>
                <c:pt idx="167">
                  <c:v>1.45749722222222</c:v>
                </c:pt>
                <c:pt idx="168">
                  <c:v>4.313675000000007</c:v>
                </c:pt>
                <c:pt idx="169">
                  <c:v>3.4833472222222301</c:v>
                </c:pt>
                <c:pt idx="170">
                  <c:v>3.8700194444444551</c:v>
                </c:pt>
                <c:pt idx="171">
                  <c:v>6.4038805555555669</c:v>
                </c:pt>
                <c:pt idx="172">
                  <c:v>1.193861111111109</c:v>
                </c:pt>
                <c:pt idx="173">
                  <c:v>1.1933861111111099</c:v>
                </c:pt>
                <c:pt idx="174">
                  <c:v>1.192277777777776</c:v>
                </c:pt>
                <c:pt idx="175">
                  <c:v>1.1963361111111099</c:v>
                </c:pt>
                <c:pt idx="176">
                  <c:v>1.197699999999998</c:v>
                </c:pt>
                <c:pt idx="177">
                  <c:v>4.3422333333333434</c:v>
                </c:pt>
                <c:pt idx="178">
                  <c:v>2.758055555555563</c:v>
                </c:pt>
                <c:pt idx="179">
                  <c:v>5.4408333333333534</c:v>
                </c:pt>
                <c:pt idx="180">
                  <c:v>0</c:v>
                </c:pt>
                <c:pt idx="181">
                  <c:v>0</c:v>
                </c:pt>
                <c:pt idx="182">
                  <c:v>4.5366666666666813</c:v>
                </c:pt>
                <c:pt idx="183">
                  <c:v>4.9333333333333398</c:v>
                </c:pt>
                <c:pt idx="184">
                  <c:v>4.2044444444444569</c:v>
                </c:pt>
                <c:pt idx="185">
                  <c:v>4.142222222222232</c:v>
                </c:pt>
                <c:pt idx="186">
                  <c:v>5.146944444444455</c:v>
                </c:pt>
                <c:pt idx="187">
                  <c:v>0</c:v>
                </c:pt>
                <c:pt idx="188">
                  <c:v>0.110555555555556</c:v>
                </c:pt>
                <c:pt idx="189">
                  <c:v>5.1463888888889038</c:v>
                </c:pt>
                <c:pt idx="190">
                  <c:v>6.0105555555555741</c:v>
                </c:pt>
                <c:pt idx="191">
                  <c:v>5.7494444444444559</c:v>
                </c:pt>
                <c:pt idx="192">
                  <c:v>4.9644444444444602</c:v>
                </c:pt>
                <c:pt idx="193">
                  <c:v>3.8033333333333461</c:v>
                </c:pt>
                <c:pt idx="194">
                  <c:v>0</c:v>
                </c:pt>
                <c:pt idx="195">
                  <c:v>7.1388888888888793E-2</c:v>
                </c:pt>
                <c:pt idx="196">
                  <c:v>0</c:v>
                </c:pt>
                <c:pt idx="197">
                  <c:v>0</c:v>
                </c:pt>
                <c:pt idx="198">
                  <c:v>0.46111111111111203</c:v>
                </c:pt>
                <c:pt idx="199">
                  <c:v>0</c:v>
                </c:pt>
                <c:pt idx="200">
                  <c:v>0.45388888888889001</c:v>
                </c:pt>
                <c:pt idx="201">
                  <c:v>0.30944444444444502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0.185</c:v>
                </c:pt>
                <c:pt idx="207">
                  <c:v>0.16250000000000001</c:v>
                </c:pt>
                <c:pt idx="208">
                  <c:v>9.3611111111111395E-2</c:v>
                </c:pt>
                <c:pt idx="209">
                  <c:v>0.447777777777779</c:v>
                </c:pt>
                <c:pt idx="210">
                  <c:v>4.9372222222222284</c:v>
                </c:pt>
                <c:pt idx="211">
                  <c:v>5.787500000000013</c:v>
                </c:pt>
                <c:pt idx="212">
                  <c:v>5.5105555555555732</c:v>
                </c:pt>
                <c:pt idx="213">
                  <c:v>5.7111111111111219</c:v>
                </c:pt>
                <c:pt idx="214">
                  <c:v>4.9138888888888959</c:v>
                </c:pt>
                <c:pt idx="215">
                  <c:v>0.40611111111111198</c:v>
                </c:pt>
                <c:pt idx="216">
                  <c:v>0</c:v>
                </c:pt>
                <c:pt idx="217">
                  <c:v>5.5152777777777926</c:v>
                </c:pt>
                <c:pt idx="218">
                  <c:v>5.1355555555555688</c:v>
                </c:pt>
                <c:pt idx="219">
                  <c:v>6.500833333333345</c:v>
                </c:pt>
                <c:pt idx="220">
                  <c:v>3.8775000000000102</c:v>
                </c:pt>
                <c:pt idx="221">
                  <c:v>4.8100000000000156</c:v>
                </c:pt>
                <c:pt idx="222">
                  <c:v>0.34222222222222298</c:v>
                </c:pt>
                <c:pt idx="223">
                  <c:v>0</c:v>
                </c:pt>
                <c:pt idx="224">
                  <c:v>5.8552777777777978</c:v>
                </c:pt>
                <c:pt idx="225">
                  <c:v>0.44555555555555498</c:v>
                </c:pt>
                <c:pt idx="226">
                  <c:v>4.3252777777777887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3.660277777777786</c:v>
                </c:pt>
                <c:pt idx="231">
                  <c:v>3.06694444444445</c:v>
                </c:pt>
                <c:pt idx="232">
                  <c:v>4.2252777777777881</c:v>
                </c:pt>
                <c:pt idx="233">
                  <c:v>4.5711111111111178</c:v>
                </c:pt>
                <c:pt idx="234">
                  <c:v>0.25805555555555598</c:v>
                </c:pt>
                <c:pt idx="235">
                  <c:v>0.61277777777777798</c:v>
                </c:pt>
                <c:pt idx="236">
                  <c:v>4.2988888888888956</c:v>
                </c:pt>
                <c:pt idx="237">
                  <c:v>3.4005555555555622</c:v>
                </c:pt>
                <c:pt idx="238">
                  <c:v>3.5377777777777841</c:v>
                </c:pt>
                <c:pt idx="239">
                  <c:v>4.3855555555555652</c:v>
                </c:pt>
                <c:pt idx="240">
                  <c:v>5.2625000000000153</c:v>
                </c:pt>
                <c:pt idx="241">
                  <c:v>0</c:v>
                </c:pt>
                <c:pt idx="242">
                  <c:v>0</c:v>
                </c:pt>
                <c:pt idx="243">
                  <c:v>5.0255555555555667</c:v>
                </c:pt>
                <c:pt idx="244">
                  <c:v>5.7280555555555646</c:v>
                </c:pt>
                <c:pt idx="245">
                  <c:v>5.4677777777777932</c:v>
                </c:pt>
                <c:pt idx="246">
                  <c:v>5.2558333333333467</c:v>
                </c:pt>
                <c:pt idx="247">
                  <c:v>4.4161111111111184</c:v>
                </c:pt>
                <c:pt idx="248">
                  <c:v>1.38888888888889E-3</c:v>
                </c:pt>
                <c:pt idx="249">
                  <c:v>0.99250000000000205</c:v>
                </c:pt>
                <c:pt idx="250">
                  <c:v>5.7483333333333446</c:v>
                </c:pt>
                <c:pt idx="251">
                  <c:v>4.8511111111111189</c:v>
                </c:pt>
                <c:pt idx="252">
                  <c:v>6.2600000000000193</c:v>
                </c:pt>
                <c:pt idx="253">
                  <c:v>6.3991666666666811</c:v>
                </c:pt>
                <c:pt idx="254">
                  <c:v>6.3802777777777786</c:v>
                </c:pt>
                <c:pt idx="255">
                  <c:v>0.36444444444444501</c:v>
                </c:pt>
                <c:pt idx="256">
                  <c:v>0</c:v>
                </c:pt>
                <c:pt idx="257">
                  <c:v>5.5855555555555592</c:v>
                </c:pt>
                <c:pt idx="258">
                  <c:v>4.7047222222222338</c:v>
                </c:pt>
                <c:pt idx="259">
                  <c:v>5.2252777777777952</c:v>
                </c:pt>
                <c:pt idx="260">
                  <c:v>4.8977777777777867</c:v>
                </c:pt>
                <c:pt idx="261">
                  <c:v>5.5722222222222371</c:v>
                </c:pt>
                <c:pt idx="262">
                  <c:v>0</c:v>
                </c:pt>
                <c:pt idx="263">
                  <c:v>0.15277777777777801</c:v>
                </c:pt>
                <c:pt idx="264">
                  <c:v>0.804722222222225</c:v>
                </c:pt>
                <c:pt idx="265">
                  <c:v>1.019166666666669</c:v>
                </c:pt>
                <c:pt idx="266">
                  <c:v>2.7113888888888962</c:v>
                </c:pt>
                <c:pt idx="267">
                  <c:v>1.628333333333337</c:v>
                </c:pt>
                <c:pt idx="268">
                  <c:v>0.14305555555555599</c:v>
                </c:pt>
                <c:pt idx="269">
                  <c:v>2.66666666666667E-2</c:v>
                </c:pt>
                <c:pt idx="270">
                  <c:v>0.183611111111111</c:v>
                </c:pt>
                <c:pt idx="271">
                  <c:v>3.5000000000000003E-2</c:v>
                </c:pt>
                <c:pt idx="272">
                  <c:v>0.38888888888888901</c:v>
                </c:pt>
                <c:pt idx="273">
                  <c:v>1.053055555555559</c:v>
                </c:pt>
                <c:pt idx="274">
                  <c:v>1.486111111111116</c:v>
                </c:pt>
                <c:pt idx="275">
                  <c:v>0</c:v>
                </c:pt>
                <c:pt idx="276">
                  <c:v>2.5833333333333298E-2</c:v>
                </c:pt>
                <c:pt idx="277">
                  <c:v>0</c:v>
                </c:pt>
                <c:pt idx="278">
                  <c:v>4.4916666666666734</c:v>
                </c:pt>
                <c:pt idx="279">
                  <c:v>4.8283333333333429</c:v>
                </c:pt>
                <c:pt idx="280">
                  <c:v>5.3788888888889019</c:v>
                </c:pt>
                <c:pt idx="281">
                  <c:v>6.4963888888889096</c:v>
                </c:pt>
                <c:pt idx="282">
                  <c:v>4.9769444444444568</c:v>
                </c:pt>
                <c:pt idx="283">
                  <c:v>0.69555555555555704</c:v>
                </c:pt>
                <c:pt idx="284">
                  <c:v>7.2222222222222202E-3</c:v>
                </c:pt>
                <c:pt idx="285">
                  <c:v>5.243888888888903</c:v>
                </c:pt>
                <c:pt idx="286">
                  <c:v>5.7411111111111239</c:v>
                </c:pt>
                <c:pt idx="287">
                  <c:v>6.7705555555555774</c:v>
                </c:pt>
                <c:pt idx="288">
                  <c:v>5.9725000000000179</c:v>
                </c:pt>
                <c:pt idx="289">
                  <c:v>5.7138888888889001</c:v>
                </c:pt>
                <c:pt idx="290">
                  <c:v>0</c:v>
                </c:pt>
                <c:pt idx="291">
                  <c:v>0</c:v>
                </c:pt>
                <c:pt idx="292">
                  <c:v>5.0527777777777816</c:v>
                </c:pt>
                <c:pt idx="293">
                  <c:v>4.4719444444444516</c:v>
                </c:pt>
                <c:pt idx="294">
                  <c:v>5.4961111111111283</c:v>
                </c:pt>
                <c:pt idx="295">
                  <c:v>4.3100000000000058</c:v>
                </c:pt>
                <c:pt idx="296">
                  <c:v>6.3897222222222299</c:v>
                </c:pt>
                <c:pt idx="297">
                  <c:v>4.7222222222222197E-3</c:v>
                </c:pt>
                <c:pt idx="298">
                  <c:v>7.8888888888888703E-2</c:v>
                </c:pt>
                <c:pt idx="299">
                  <c:v>6.34944444444446</c:v>
                </c:pt>
                <c:pt idx="300">
                  <c:v>4.2466666666666741</c:v>
                </c:pt>
                <c:pt idx="301">
                  <c:v>3.8413888888888952</c:v>
                </c:pt>
                <c:pt idx="302">
                  <c:v>5.4338888888888981</c:v>
                </c:pt>
                <c:pt idx="303">
                  <c:v>4.527777777777791</c:v>
                </c:pt>
                <c:pt idx="304">
                  <c:v>1.2777777777777799E-2</c:v>
                </c:pt>
                <c:pt idx="305">
                  <c:v>0.196388888888889</c:v>
                </c:pt>
                <c:pt idx="306">
                  <c:v>6.3941666666666839</c:v>
                </c:pt>
                <c:pt idx="307">
                  <c:v>3.874444444444451</c:v>
                </c:pt>
                <c:pt idx="308">
                  <c:v>5.7611111111111208</c:v>
                </c:pt>
                <c:pt idx="309">
                  <c:v>6.4133333333333367</c:v>
                </c:pt>
                <c:pt idx="310">
                  <c:v>6.6477777777777973</c:v>
                </c:pt>
                <c:pt idx="311">
                  <c:v>0.28611111111111098</c:v>
                </c:pt>
                <c:pt idx="312">
                  <c:v>5.8611111111111003E-2</c:v>
                </c:pt>
                <c:pt idx="313">
                  <c:v>4.9822222222222337</c:v>
                </c:pt>
                <c:pt idx="314">
                  <c:v>5.1658333333333371</c:v>
                </c:pt>
                <c:pt idx="315">
                  <c:v>4.6400000000000139</c:v>
                </c:pt>
                <c:pt idx="316">
                  <c:v>5.6241666666666772</c:v>
                </c:pt>
                <c:pt idx="317">
                  <c:v>5.834722222222231</c:v>
                </c:pt>
                <c:pt idx="318">
                  <c:v>1.44444444444444E-2</c:v>
                </c:pt>
                <c:pt idx="319">
                  <c:v>0.390277777777779</c:v>
                </c:pt>
                <c:pt idx="320">
                  <c:v>5.9147222222222311</c:v>
                </c:pt>
                <c:pt idx="321">
                  <c:v>5.9875000000000096</c:v>
                </c:pt>
                <c:pt idx="322">
                  <c:v>5.8469444444444552</c:v>
                </c:pt>
                <c:pt idx="323">
                  <c:v>4.5041666666666726</c:v>
                </c:pt>
                <c:pt idx="324">
                  <c:v>4.6822222222222267</c:v>
                </c:pt>
                <c:pt idx="325">
                  <c:v>0.75611111111111395</c:v>
                </c:pt>
                <c:pt idx="326">
                  <c:v>1.66666666666667E-3</c:v>
                </c:pt>
                <c:pt idx="327">
                  <c:v>6.7963888888889077</c:v>
                </c:pt>
                <c:pt idx="328">
                  <c:v>6.5183333333333477</c:v>
                </c:pt>
                <c:pt idx="329">
                  <c:v>6.6430555555555717</c:v>
                </c:pt>
                <c:pt idx="330">
                  <c:v>5.3908333333333456</c:v>
                </c:pt>
                <c:pt idx="331">
                  <c:v>6.7816666666666761</c:v>
                </c:pt>
                <c:pt idx="332">
                  <c:v>0</c:v>
                </c:pt>
                <c:pt idx="333">
                  <c:v>0</c:v>
                </c:pt>
                <c:pt idx="334">
                  <c:v>4.9597222222222301</c:v>
                </c:pt>
                <c:pt idx="335">
                  <c:v>5.1288888888888957</c:v>
                </c:pt>
                <c:pt idx="336">
                  <c:v>6.5927777777777923</c:v>
                </c:pt>
                <c:pt idx="337">
                  <c:v>5.854444444444459</c:v>
                </c:pt>
                <c:pt idx="338">
                  <c:v>4.4675000000000136</c:v>
                </c:pt>
                <c:pt idx="339">
                  <c:v>0</c:v>
                </c:pt>
                <c:pt idx="340">
                  <c:v>0</c:v>
                </c:pt>
                <c:pt idx="341">
                  <c:v>1.46055555555556</c:v>
                </c:pt>
                <c:pt idx="342">
                  <c:v>0</c:v>
                </c:pt>
                <c:pt idx="343">
                  <c:v>0.21194444444444499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2.0875000000000061</c:v>
                </c:pt>
                <c:pt idx="349">
                  <c:v>0.461666666666667</c:v>
                </c:pt>
                <c:pt idx="350">
                  <c:v>0</c:v>
                </c:pt>
                <c:pt idx="351">
                  <c:v>0.82527777777778</c:v>
                </c:pt>
                <c:pt idx="352">
                  <c:v>0.19500000000000001</c:v>
                </c:pt>
                <c:pt idx="353">
                  <c:v>1.900555555555562</c:v>
                </c:pt>
                <c:pt idx="354">
                  <c:v>6.2777777777777696E-2</c:v>
                </c:pt>
                <c:pt idx="355">
                  <c:v>2.7116666666666722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'day night lights.xls'!$E$1</c:f>
              <c:strCache>
                <c:ptCount val="1"/>
                <c:pt idx="0">
                  <c:v>Night</c:v>
                </c:pt>
              </c:strCache>
            </c:strRef>
          </c:tx>
          <c:marker>
            <c:symbol val="none"/>
          </c:marker>
          <c:cat>
            <c:numRef>
              <c:f>'day night lights.xls'!$C$2:$C$357</c:f>
              <c:numCache>
                <c:formatCode>d/mm/yy;@</c:formatCode>
                <c:ptCount val="356"/>
                <c:pt idx="0">
                  <c:v>5757</c:v>
                </c:pt>
                <c:pt idx="1">
                  <c:v>5758</c:v>
                </c:pt>
                <c:pt idx="2">
                  <c:v>5759</c:v>
                </c:pt>
                <c:pt idx="3">
                  <c:v>5760</c:v>
                </c:pt>
                <c:pt idx="4">
                  <c:v>5761</c:v>
                </c:pt>
                <c:pt idx="5">
                  <c:v>5762</c:v>
                </c:pt>
                <c:pt idx="6">
                  <c:v>5763</c:v>
                </c:pt>
                <c:pt idx="7">
                  <c:v>5764</c:v>
                </c:pt>
                <c:pt idx="8">
                  <c:v>5765</c:v>
                </c:pt>
                <c:pt idx="9">
                  <c:v>5766</c:v>
                </c:pt>
                <c:pt idx="10">
                  <c:v>5767</c:v>
                </c:pt>
                <c:pt idx="11">
                  <c:v>5768</c:v>
                </c:pt>
                <c:pt idx="12">
                  <c:v>5769</c:v>
                </c:pt>
                <c:pt idx="13">
                  <c:v>5770</c:v>
                </c:pt>
                <c:pt idx="14">
                  <c:v>5771</c:v>
                </c:pt>
                <c:pt idx="15">
                  <c:v>5772</c:v>
                </c:pt>
                <c:pt idx="16">
                  <c:v>5773</c:v>
                </c:pt>
                <c:pt idx="17">
                  <c:v>5774</c:v>
                </c:pt>
                <c:pt idx="18">
                  <c:v>5775</c:v>
                </c:pt>
                <c:pt idx="19">
                  <c:v>5776</c:v>
                </c:pt>
                <c:pt idx="20">
                  <c:v>5777</c:v>
                </c:pt>
                <c:pt idx="21">
                  <c:v>5778</c:v>
                </c:pt>
                <c:pt idx="22">
                  <c:v>5779</c:v>
                </c:pt>
                <c:pt idx="23">
                  <c:v>5780</c:v>
                </c:pt>
                <c:pt idx="24">
                  <c:v>5781</c:v>
                </c:pt>
                <c:pt idx="25">
                  <c:v>5782</c:v>
                </c:pt>
                <c:pt idx="26">
                  <c:v>5783</c:v>
                </c:pt>
                <c:pt idx="27">
                  <c:v>5784</c:v>
                </c:pt>
                <c:pt idx="28">
                  <c:v>5785</c:v>
                </c:pt>
                <c:pt idx="29">
                  <c:v>5786</c:v>
                </c:pt>
                <c:pt idx="30">
                  <c:v>5787</c:v>
                </c:pt>
                <c:pt idx="31">
                  <c:v>5788</c:v>
                </c:pt>
                <c:pt idx="32">
                  <c:v>5789</c:v>
                </c:pt>
                <c:pt idx="33">
                  <c:v>5790</c:v>
                </c:pt>
                <c:pt idx="34">
                  <c:v>5791</c:v>
                </c:pt>
                <c:pt idx="35">
                  <c:v>5792</c:v>
                </c:pt>
                <c:pt idx="36">
                  <c:v>5793</c:v>
                </c:pt>
                <c:pt idx="37">
                  <c:v>5794</c:v>
                </c:pt>
                <c:pt idx="38">
                  <c:v>5795</c:v>
                </c:pt>
                <c:pt idx="39">
                  <c:v>5796</c:v>
                </c:pt>
                <c:pt idx="40">
                  <c:v>5797</c:v>
                </c:pt>
                <c:pt idx="41">
                  <c:v>5798</c:v>
                </c:pt>
                <c:pt idx="42">
                  <c:v>5799</c:v>
                </c:pt>
                <c:pt idx="43">
                  <c:v>5800</c:v>
                </c:pt>
                <c:pt idx="44">
                  <c:v>5801</c:v>
                </c:pt>
                <c:pt idx="45">
                  <c:v>5802</c:v>
                </c:pt>
                <c:pt idx="46">
                  <c:v>5803</c:v>
                </c:pt>
                <c:pt idx="47">
                  <c:v>5804</c:v>
                </c:pt>
                <c:pt idx="48">
                  <c:v>5805</c:v>
                </c:pt>
                <c:pt idx="49">
                  <c:v>5806</c:v>
                </c:pt>
                <c:pt idx="50">
                  <c:v>5807</c:v>
                </c:pt>
                <c:pt idx="51">
                  <c:v>5808</c:v>
                </c:pt>
                <c:pt idx="52">
                  <c:v>5809</c:v>
                </c:pt>
                <c:pt idx="53">
                  <c:v>5810</c:v>
                </c:pt>
                <c:pt idx="54">
                  <c:v>5811</c:v>
                </c:pt>
                <c:pt idx="55">
                  <c:v>5812</c:v>
                </c:pt>
                <c:pt idx="56">
                  <c:v>5813</c:v>
                </c:pt>
                <c:pt idx="57">
                  <c:v>5814</c:v>
                </c:pt>
                <c:pt idx="58">
                  <c:v>5815</c:v>
                </c:pt>
                <c:pt idx="59">
                  <c:v>5816</c:v>
                </c:pt>
                <c:pt idx="60">
                  <c:v>5817</c:v>
                </c:pt>
                <c:pt idx="61">
                  <c:v>5818</c:v>
                </c:pt>
                <c:pt idx="62">
                  <c:v>5819</c:v>
                </c:pt>
                <c:pt idx="63">
                  <c:v>5820</c:v>
                </c:pt>
                <c:pt idx="64">
                  <c:v>5821</c:v>
                </c:pt>
                <c:pt idx="65">
                  <c:v>5822</c:v>
                </c:pt>
                <c:pt idx="66">
                  <c:v>5823</c:v>
                </c:pt>
                <c:pt idx="67">
                  <c:v>5824</c:v>
                </c:pt>
                <c:pt idx="68">
                  <c:v>5825</c:v>
                </c:pt>
                <c:pt idx="69">
                  <c:v>5826</c:v>
                </c:pt>
                <c:pt idx="70">
                  <c:v>5827</c:v>
                </c:pt>
                <c:pt idx="71">
                  <c:v>5828</c:v>
                </c:pt>
                <c:pt idx="72">
                  <c:v>5829</c:v>
                </c:pt>
                <c:pt idx="73">
                  <c:v>5830</c:v>
                </c:pt>
                <c:pt idx="74">
                  <c:v>5831</c:v>
                </c:pt>
                <c:pt idx="75">
                  <c:v>5832</c:v>
                </c:pt>
                <c:pt idx="76">
                  <c:v>5833</c:v>
                </c:pt>
                <c:pt idx="77">
                  <c:v>5834</c:v>
                </c:pt>
                <c:pt idx="78">
                  <c:v>5835</c:v>
                </c:pt>
                <c:pt idx="79">
                  <c:v>5836</c:v>
                </c:pt>
                <c:pt idx="80">
                  <c:v>5837</c:v>
                </c:pt>
                <c:pt idx="81">
                  <c:v>5838</c:v>
                </c:pt>
                <c:pt idx="82">
                  <c:v>5839</c:v>
                </c:pt>
                <c:pt idx="83">
                  <c:v>5840</c:v>
                </c:pt>
                <c:pt idx="84">
                  <c:v>5841</c:v>
                </c:pt>
                <c:pt idx="85">
                  <c:v>5842</c:v>
                </c:pt>
                <c:pt idx="86">
                  <c:v>5843</c:v>
                </c:pt>
                <c:pt idx="87">
                  <c:v>5844</c:v>
                </c:pt>
                <c:pt idx="88">
                  <c:v>5845</c:v>
                </c:pt>
                <c:pt idx="89">
                  <c:v>5846</c:v>
                </c:pt>
                <c:pt idx="90">
                  <c:v>5847</c:v>
                </c:pt>
                <c:pt idx="91">
                  <c:v>5848</c:v>
                </c:pt>
                <c:pt idx="92">
                  <c:v>5849</c:v>
                </c:pt>
                <c:pt idx="93">
                  <c:v>5850</c:v>
                </c:pt>
                <c:pt idx="94">
                  <c:v>5851</c:v>
                </c:pt>
                <c:pt idx="95">
                  <c:v>5852</c:v>
                </c:pt>
                <c:pt idx="96">
                  <c:v>5853</c:v>
                </c:pt>
                <c:pt idx="97">
                  <c:v>5854</c:v>
                </c:pt>
                <c:pt idx="98">
                  <c:v>5855</c:v>
                </c:pt>
                <c:pt idx="99">
                  <c:v>5856</c:v>
                </c:pt>
                <c:pt idx="100">
                  <c:v>5857</c:v>
                </c:pt>
                <c:pt idx="101">
                  <c:v>5858</c:v>
                </c:pt>
                <c:pt idx="102">
                  <c:v>5859</c:v>
                </c:pt>
                <c:pt idx="103">
                  <c:v>5860</c:v>
                </c:pt>
                <c:pt idx="104">
                  <c:v>5861</c:v>
                </c:pt>
                <c:pt idx="105">
                  <c:v>5862</c:v>
                </c:pt>
                <c:pt idx="106">
                  <c:v>5863</c:v>
                </c:pt>
                <c:pt idx="107">
                  <c:v>5864</c:v>
                </c:pt>
                <c:pt idx="108">
                  <c:v>5865</c:v>
                </c:pt>
                <c:pt idx="109">
                  <c:v>5866</c:v>
                </c:pt>
                <c:pt idx="110">
                  <c:v>5867</c:v>
                </c:pt>
                <c:pt idx="111">
                  <c:v>5868</c:v>
                </c:pt>
                <c:pt idx="112">
                  <c:v>5869</c:v>
                </c:pt>
                <c:pt idx="113">
                  <c:v>5870</c:v>
                </c:pt>
                <c:pt idx="114">
                  <c:v>5871</c:v>
                </c:pt>
                <c:pt idx="115">
                  <c:v>5872</c:v>
                </c:pt>
                <c:pt idx="116">
                  <c:v>5873</c:v>
                </c:pt>
                <c:pt idx="117">
                  <c:v>5874</c:v>
                </c:pt>
                <c:pt idx="118">
                  <c:v>5875</c:v>
                </c:pt>
                <c:pt idx="119">
                  <c:v>5876</c:v>
                </c:pt>
                <c:pt idx="120">
                  <c:v>5877</c:v>
                </c:pt>
                <c:pt idx="121">
                  <c:v>5878</c:v>
                </c:pt>
                <c:pt idx="122">
                  <c:v>5879</c:v>
                </c:pt>
                <c:pt idx="123">
                  <c:v>5880</c:v>
                </c:pt>
                <c:pt idx="124">
                  <c:v>5881</c:v>
                </c:pt>
                <c:pt idx="125">
                  <c:v>5882</c:v>
                </c:pt>
                <c:pt idx="126">
                  <c:v>5883</c:v>
                </c:pt>
                <c:pt idx="127">
                  <c:v>5884</c:v>
                </c:pt>
                <c:pt idx="128">
                  <c:v>5885</c:v>
                </c:pt>
                <c:pt idx="129">
                  <c:v>5886</c:v>
                </c:pt>
                <c:pt idx="130">
                  <c:v>5887</c:v>
                </c:pt>
                <c:pt idx="131">
                  <c:v>5888</c:v>
                </c:pt>
                <c:pt idx="132">
                  <c:v>5889</c:v>
                </c:pt>
                <c:pt idx="133">
                  <c:v>5890</c:v>
                </c:pt>
                <c:pt idx="134">
                  <c:v>5891</c:v>
                </c:pt>
                <c:pt idx="135">
                  <c:v>5892</c:v>
                </c:pt>
                <c:pt idx="136">
                  <c:v>5893</c:v>
                </c:pt>
                <c:pt idx="137">
                  <c:v>5894</c:v>
                </c:pt>
                <c:pt idx="138">
                  <c:v>5895</c:v>
                </c:pt>
                <c:pt idx="139">
                  <c:v>5896</c:v>
                </c:pt>
                <c:pt idx="140">
                  <c:v>5897</c:v>
                </c:pt>
                <c:pt idx="141">
                  <c:v>5898</c:v>
                </c:pt>
                <c:pt idx="142">
                  <c:v>5899</c:v>
                </c:pt>
                <c:pt idx="143">
                  <c:v>5900</c:v>
                </c:pt>
                <c:pt idx="144">
                  <c:v>5901</c:v>
                </c:pt>
                <c:pt idx="145">
                  <c:v>5902</c:v>
                </c:pt>
                <c:pt idx="146">
                  <c:v>5903</c:v>
                </c:pt>
                <c:pt idx="147">
                  <c:v>5904</c:v>
                </c:pt>
                <c:pt idx="148">
                  <c:v>5905</c:v>
                </c:pt>
                <c:pt idx="149">
                  <c:v>5906</c:v>
                </c:pt>
                <c:pt idx="150">
                  <c:v>5907</c:v>
                </c:pt>
                <c:pt idx="151">
                  <c:v>5908</c:v>
                </c:pt>
                <c:pt idx="152">
                  <c:v>5909</c:v>
                </c:pt>
                <c:pt idx="153">
                  <c:v>5910</c:v>
                </c:pt>
                <c:pt idx="154">
                  <c:v>5911</c:v>
                </c:pt>
                <c:pt idx="155">
                  <c:v>5912</c:v>
                </c:pt>
                <c:pt idx="156">
                  <c:v>5913</c:v>
                </c:pt>
                <c:pt idx="157">
                  <c:v>5914</c:v>
                </c:pt>
                <c:pt idx="158">
                  <c:v>5915</c:v>
                </c:pt>
                <c:pt idx="159">
                  <c:v>5916</c:v>
                </c:pt>
                <c:pt idx="160">
                  <c:v>5917</c:v>
                </c:pt>
                <c:pt idx="161">
                  <c:v>5918</c:v>
                </c:pt>
                <c:pt idx="162">
                  <c:v>5919</c:v>
                </c:pt>
                <c:pt idx="163">
                  <c:v>5920</c:v>
                </c:pt>
                <c:pt idx="164">
                  <c:v>5921</c:v>
                </c:pt>
                <c:pt idx="165">
                  <c:v>5922</c:v>
                </c:pt>
                <c:pt idx="166">
                  <c:v>5923</c:v>
                </c:pt>
                <c:pt idx="167">
                  <c:v>5924</c:v>
                </c:pt>
                <c:pt idx="168">
                  <c:v>5925</c:v>
                </c:pt>
                <c:pt idx="169">
                  <c:v>5926</c:v>
                </c:pt>
                <c:pt idx="170">
                  <c:v>5927</c:v>
                </c:pt>
                <c:pt idx="171">
                  <c:v>5928</c:v>
                </c:pt>
                <c:pt idx="172">
                  <c:v>5929</c:v>
                </c:pt>
                <c:pt idx="173">
                  <c:v>5930</c:v>
                </c:pt>
                <c:pt idx="174">
                  <c:v>5931</c:v>
                </c:pt>
                <c:pt idx="175">
                  <c:v>5932</c:v>
                </c:pt>
                <c:pt idx="176">
                  <c:v>5933</c:v>
                </c:pt>
                <c:pt idx="177">
                  <c:v>5934</c:v>
                </c:pt>
                <c:pt idx="178">
                  <c:v>5935</c:v>
                </c:pt>
                <c:pt idx="179">
                  <c:v>5936</c:v>
                </c:pt>
                <c:pt idx="180">
                  <c:v>5937</c:v>
                </c:pt>
                <c:pt idx="181">
                  <c:v>5938</c:v>
                </c:pt>
                <c:pt idx="182">
                  <c:v>5939</c:v>
                </c:pt>
                <c:pt idx="183">
                  <c:v>5940</c:v>
                </c:pt>
                <c:pt idx="184">
                  <c:v>5941</c:v>
                </c:pt>
                <c:pt idx="185">
                  <c:v>5942</c:v>
                </c:pt>
                <c:pt idx="186">
                  <c:v>5943</c:v>
                </c:pt>
                <c:pt idx="187">
                  <c:v>5944</c:v>
                </c:pt>
                <c:pt idx="188">
                  <c:v>5945</c:v>
                </c:pt>
                <c:pt idx="189">
                  <c:v>5946</c:v>
                </c:pt>
                <c:pt idx="190">
                  <c:v>5947</c:v>
                </c:pt>
                <c:pt idx="191">
                  <c:v>5948</c:v>
                </c:pt>
                <c:pt idx="192">
                  <c:v>5949</c:v>
                </c:pt>
                <c:pt idx="193">
                  <c:v>5950</c:v>
                </c:pt>
                <c:pt idx="194">
                  <c:v>5951</c:v>
                </c:pt>
                <c:pt idx="195">
                  <c:v>5952</c:v>
                </c:pt>
                <c:pt idx="196">
                  <c:v>5953</c:v>
                </c:pt>
                <c:pt idx="197">
                  <c:v>5954</c:v>
                </c:pt>
                <c:pt idx="198">
                  <c:v>5955</c:v>
                </c:pt>
                <c:pt idx="199">
                  <c:v>5956</c:v>
                </c:pt>
                <c:pt idx="200">
                  <c:v>5957</c:v>
                </c:pt>
                <c:pt idx="201">
                  <c:v>5958</c:v>
                </c:pt>
                <c:pt idx="202">
                  <c:v>5959</c:v>
                </c:pt>
                <c:pt idx="203">
                  <c:v>5960</c:v>
                </c:pt>
                <c:pt idx="204">
                  <c:v>5961</c:v>
                </c:pt>
                <c:pt idx="205">
                  <c:v>5962</c:v>
                </c:pt>
                <c:pt idx="206">
                  <c:v>5963</c:v>
                </c:pt>
                <c:pt idx="207">
                  <c:v>5964</c:v>
                </c:pt>
                <c:pt idx="208">
                  <c:v>5965</c:v>
                </c:pt>
                <c:pt idx="209">
                  <c:v>5966</c:v>
                </c:pt>
                <c:pt idx="210">
                  <c:v>5967</c:v>
                </c:pt>
                <c:pt idx="211">
                  <c:v>5968</c:v>
                </c:pt>
                <c:pt idx="212">
                  <c:v>5969</c:v>
                </c:pt>
                <c:pt idx="213">
                  <c:v>5970</c:v>
                </c:pt>
                <c:pt idx="214">
                  <c:v>5971</c:v>
                </c:pt>
                <c:pt idx="215">
                  <c:v>5972</c:v>
                </c:pt>
                <c:pt idx="216">
                  <c:v>5973</c:v>
                </c:pt>
                <c:pt idx="217">
                  <c:v>5974</c:v>
                </c:pt>
                <c:pt idx="218">
                  <c:v>5975</c:v>
                </c:pt>
                <c:pt idx="219">
                  <c:v>5976</c:v>
                </c:pt>
                <c:pt idx="220">
                  <c:v>5977</c:v>
                </c:pt>
                <c:pt idx="221">
                  <c:v>5978</c:v>
                </c:pt>
                <c:pt idx="222">
                  <c:v>5979</c:v>
                </c:pt>
                <c:pt idx="223">
                  <c:v>5980</c:v>
                </c:pt>
                <c:pt idx="224">
                  <c:v>5981</c:v>
                </c:pt>
                <c:pt idx="225">
                  <c:v>5998</c:v>
                </c:pt>
                <c:pt idx="226">
                  <c:v>5999</c:v>
                </c:pt>
                <c:pt idx="227">
                  <c:v>6000</c:v>
                </c:pt>
                <c:pt idx="228">
                  <c:v>6001</c:v>
                </c:pt>
                <c:pt idx="229">
                  <c:v>6002</c:v>
                </c:pt>
                <c:pt idx="230">
                  <c:v>6003</c:v>
                </c:pt>
                <c:pt idx="231">
                  <c:v>6004</c:v>
                </c:pt>
                <c:pt idx="232">
                  <c:v>6005</c:v>
                </c:pt>
                <c:pt idx="233">
                  <c:v>6006</c:v>
                </c:pt>
                <c:pt idx="234">
                  <c:v>6007</c:v>
                </c:pt>
                <c:pt idx="235">
                  <c:v>6008</c:v>
                </c:pt>
                <c:pt idx="236">
                  <c:v>6009</c:v>
                </c:pt>
                <c:pt idx="237">
                  <c:v>6010</c:v>
                </c:pt>
                <c:pt idx="238">
                  <c:v>6011</c:v>
                </c:pt>
                <c:pt idx="239">
                  <c:v>6012</c:v>
                </c:pt>
                <c:pt idx="240">
                  <c:v>6013</c:v>
                </c:pt>
                <c:pt idx="241">
                  <c:v>6014</c:v>
                </c:pt>
                <c:pt idx="242">
                  <c:v>6015</c:v>
                </c:pt>
                <c:pt idx="243">
                  <c:v>6016</c:v>
                </c:pt>
                <c:pt idx="244">
                  <c:v>6017</c:v>
                </c:pt>
                <c:pt idx="245">
                  <c:v>6018</c:v>
                </c:pt>
                <c:pt idx="246">
                  <c:v>6019</c:v>
                </c:pt>
                <c:pt idx="247">
                  <c:v>6020</c:v>
                </c:pt>
                <c:pt idx="248">
                  <c:v>6021</c:v>
                </c:pt>
                <c:pt idx="249">
                  <c:v>6022</c:v>
                </c:pt>
                <c:pt idx="250">
                  <c:v>6023</c:v>
                </c:pt>
                <c:pt idx="251">
                  <c:v>6024</c:v>
                </c:pt>
                <c:pt idx="252">
                  <c:v>6025</c:v>
                </c:pt>
                <c:pt idx="253">
                  <c:v>6026</c:v>
                </c:pt>
                <c:pt idx="254">
                  <c:v>6027</c:v>
                </c:pt>
                <c:pt idx="255">
                  <c:v>6028</c:v>
                </c:pt>
                <c:pt idx="256">
                  <c:v>6029</c:v>
                </c:pt>
                <c:pt idx="257">
                  <c:v>6030</c:v>
                </c:pt>
                <c:pt idx="258">
                  <c:v>6031</c:v>
                </c:pt>
                <c:pt idx="259">
                  <c:v>6032</c:v>
                </c:pt>
                <c:pt idx="260">
                  <c:v>6033</c:v>
                </c:pt>
                <c:pt idx="261">
                  <c:v>6034</c:v>
                </c:pt>
                <c:pt idx="262">
                  <c:v>6035</c:v>
                </c:pt>
                <c:pt idx="263">
                  <c:v>6036</c:v>
                </c:pt>
                <c:pt idx="264">
                  <c:v>6037</c:v>
                </c:pt>
                <c:pt idx="265">
                  <c:v>6038</c:v>
                </c:pt>
                <c:pt idx="266">
                  <c:v>6039</c:v>
                </c:pt>
                <c:pt idx="267">
                  <c:v>6040</c:v>
                </c:pt>
                <c:pt idx="268">
                  <c:v>6041</c:v>
                </c:pt>
                <c:pt idx="269">
                  <c:v>6042</c:v>
                </c:pt>
                <c:pt idx="270">
                  <c:v>6043</c:v>
                </c:pt>
                <c:pt idx="271">
                  <c:v>6044</c:v>
                </c:pt>
                <c:pt idx="272">
                  <c:v>6045</c:v>
                </c:pt>
                <c:pt idx="273">
                  <c:v>6046</c:v>
                </c:pt>
                <c:pt idx="274">
                  <c:v>6047</c:v>
                </c:pt>
                <c:pt idx="275">
                  <c:v>6048</c:v>
                </c:pt>
                <c:pt idx="276">
                  <c:v>6049</c:v>
                </c:pt>
                <c:pt idx="277">
                  <c:v>6050</c:v>
                </c:pt>
                <c:pt idx="278">
                  <c:v>6051</c:v>
                </c:pt>
                <c:pt idx="279">
                  <c:v>6052</c:v>
                </c:pt>
                <c:pt idx="280">
                  <c:v>6053</c:v>
                </c:pt>
                <c:pt idx="281">
                  <c:v>6054</c:v>
                </c:pt>
                <c:pt idx="282">
                  <c:v>6055</c:v>
                </c:pt>
                <c:pt idx="283">
                  <c:v>6056</c:v>
                </c:pt>
                <c:pt idx="284">
                  <c:v>6057</c:v>
                </c:pt>
                <c:pt idx="285">
                  <c:v>6058</c:v>
                </c:pt>
                <c:pt idx="286">
                  <c:v>6059</c:v>
                </c:pt>
                <c:pt idx="287">
                  <c:v>6060</c:v>
                </c:pt>
                <c:pt idx="288">
                  <c:v>6061</c:v>
                </c:pt>
                <c:pt idx="289">
                  <c:v>6062</c:v>
                </c:pt>
                <c:pt idx="290">
                  <c:v>6063</c:v>
                </c:pt>
                <c:pt idx="291">
                  <c:v>6064</c:v>
                </c:pt>
                <c:pt idx="292">
                  <c:v>6065</c:v>
                </c:pt>
                <c:pt idx="293">
                  <c:v>6066</c:v>
                </c:pt>
                <c:pt idx="294">
                  <c:v>6067</c:v>
                </c:pt>
                <c:pt idx="295">
                  <c:v>6068</c:v>
                </c:pt>
                <c:pt idx="296">
                  <c:v>6069</c:v>
                </c:pt>
                <c:pt idx="297">
                  <c:v>6070</c:v>
                </c:pt>
                <c:pt idx="298">
                  <c:v>6071</c:v>
                </c:pt>
                <c:pt idx="299">
                  <c:v>6072</c:v>
                </c:pt>
                <c:pt idx="300">
                  <c:v>6073</c:v>
                </c:pt>
                <c:pt idx="301">
                  <c:v>6074</c:v>
                </c:pt>
                <c:pt idx="302">
                  <c:v>6075</c:v>
                </c:pt>
                <c:pt idx="303">
                  <c:v>6076</c:v>
                </c:pt>
                <c:pt idx="304">
                  <c:v>6077</c:v>
                </c:pt>
                <c:pt idx="305">
                  <c:v>6078</c:v>
                </c:pt>
                <c:pt idx="306">
                  <c:v>6079</c:v>
                </c:pt>
                <c:pt idx="307">
                  <c:v>6080</c:v>
                </c:pt>
                <c:pt idx="308">
                  <c:v>6081</c:v>
                </c:pt>
                <c:pt idx="309">
                  <c:v>6082</c:v>
                </c:pt>
                <c:pt idx="310">
                  <c:v>6083</c:v>
                </c:pt>
                <c:pt idx="311">
                  <c:v>6084</c:v>
                </c:pt>
                <c:pt idx="312">
                  <c:v>6085</c:v>
                </c:pt>
                <c:pt idx="313">
                  <c:v>6086</c:v>
                </c:pt>
                <c:pt idx="314">
                  <c:v>6087</c:v>
                </c:pt>
                <c:pt idx="315">
                  <c:v>6088</c:v>
                </c:pt>
                <c:pt idx="316">
                  <c:v>6089</c:v>
                </c:pt>
                <c:pt idx="317">
                  <c:v>6090</c:v>
                </c:pt>
                <c:pt idx="318">
                  <c:v>6091</c:v>
                </c:pt>
                <c:pt idx="319">
                  <c:v>6092</c:v>
                </c:pt>
                <c:pt idx="320">
                  <c:v>6093</c:v>
                </c:pt>
                <c:pt idx="321">
                  <c:v>6094</c:v>
                </c:pt>
                <c:pt idx="322">
                  <c:v>6095</c:v>
                </c:pt>
                <c:pt idx="323">
                  <c:v>6096</c:v>
                </c:pt>
                <c:pt idx="324">
                  <c:v>6097</c:v>
                </c:pt>
                <c:pt idx="325">
                  <c:v>6098</c:v>
                </c:pt>
                <c:pt idx="326">
                  <c:v>6099</c:v>
                </c:pt>
                <c:pt idx="327">
                  <c:v>6100</c:v>
                </c:pt>
                <c:pt idx="328">
                  <c:v>6101</c:v>
                </c:pt>
                <c:pt idx="329">
                  <c:v>6102</c:v>
                </c:pt>
                <c:pt idx="330">
                  <c:v>6103</c:v>
                </c:pt>
                <c:pt idx="331">
                  <c:v>6104</c:v>
                </c:pt>
                <c:pt idx="332">
                  <c:v>6105</c:v>
                </c:pt>
                <c:pt idx="333">
                  <c:v>6106</c:v>
                </c:pt>
                <c:pt idx="334">
                  <c:v>6107</c:v>
                </c:pt>
                <c:pt idx="335">
                  <c:v>6108</c:v>
                </c:pt>
                <c:pt idx="336">
                  <c:v>6109</c:v>
                </c:pt>
                <c:pt idx="337">
                  <c:v>6110</c:v>
                </c:pt>
                <c:pt idx="338">
                  <c:v>6111</c:v>
                </c:pt>
                <c:pt idx="339">
                  <c:v>6112</c:v>
                </c:pt>
                <c:pt idx="340">
                  <c:v>6113</c:v>
                </c:pt>
                <c:pt idx="341">
                  <c:v>6114</c:v>
                </c:pt>
                <c:pt idx="342">
                  <c:v>6115</c:v>
                </c:pt>
                <c:pt idx="343">
                  <c:v>6116</c:v>
                </c:pt>
                <c:pt idx="344">
                  <c:v>6117</c:v>
                </c:pt>
                <c:pt idx="345">
                  <c:v>6118</c:v>
                </c:pt>
                <c:pt idx="346">
                  <c:v>6119</c:v>
                </c:pt>
                <c:pt idx="347">
                  <c:v>6120</c:v>
                </c:pt>
                <c:pt idx="348">
                  <c:v>6121</c:v>
                </c:pt>
                <c:pt idx="349">
                  <c:v>6122</c:v>
                </c:pt>
                <c:pt idx="350">
                  <c:v>6123</c:v>
                </c:pt>
                <c:pt idx="351">
                  <c:v>6124</c:v>
                </c:pt>
                <c:pt idx="352">
                  <c:v>6125</c:v>
                </c:pt>
                <c:pt idx="353">
                  <c:v>6126</c:v>
                </c:pt>
                <c:pt idx="354">
                  <c:v>6127</c:v>
                </c:pt>
                <c:pt idx="355">
                  <c:v>6128</c:v>
                </c:pt>
              </c:numCache>
            </c:numRef>
          </c:cat>
          <c:val>
            <c:numRef>
              <c:f>'day night lights.xls'!$E$2:$E$357</c:f>
              <c:numCache>
                <c:formatCode>General</c:formatCode>
                <c:ptCount val="356"/>
                <c:pt idx="0">
                  <c:v>1.400000000000005</c:v>
                </c:pt>
                <c:pt idx="1">
                  <c:v>3.000555555555565</c:v>
                </c:pt>
                <c:pt idx="2">
                  <c:v>3.5452777777777889</c:v>
                </c:pt>
                <c:pt idx="3">
                  <c:v>3.9286111111111222</c:v>
                </c:pt>
                <c:pt idx="4">
                  <c:v>3.580000000000009</c:v>
                </c:pt>
                <c:pt idx="5">
                  <c:v>3.7666666666666782</c:v>
                </c:pt>
                <c:pt idx="6">
                  <c:v>3.0444444444444541</c:v>
                </c:pt>
                <c:pt idx="7">
                  <c:v>4.6877777777777903</c:v>
                </c:pt>
                <c:pt idx="8">
                  <c:v>5.5441666666666736</c:v>
                </c:pt>
                <c:pt idx="9">
                  <c:v>3.6347222222222291</c:v>
                </c:pt>
                <c:pt idx="10">
                  <c:v>3.6369444444444512</c:v>
                </c:pt>
                <c:pt idx="11">
                  <c:v>3.995000000000009</c:v>
                </c:pt>
                <c:pt idx="12">
                  <c:v>3.000555555555565</c:v>
                </c:pt>
                <c:pt idx="13">
                  <c:v>3.000555555555565</c:v>
                </c:pt>
                <c:pt idx="14">
                  <c:v>3.9252777777777861</c:v>
                </c:pt>
                <c:pt idx="15">
                  <c:v>4.1652777777777876</c:v>
                </c:pt>
                <c:pt idx="16">
                  <c:v>3.7675000000000072</c:v>
                </c:pt>
                <c:pt idx="17">
                  <c:v>5.0075000000000101</c:v>
                </c:pt>
                <c:pt idx="18">
                  <c:v>5.9336111111111203</c:v>
                </c:pt>
                <c:pt idx="19">
                  <c:v>3.0000000000000102</c:v>
                </c:pt>
                <c:pt idx="20">
                  <c:v>3.0000000000000102</c:v>
                </c:pt>
                <c:pt idx="21">
                  <c:v>3.0000000000000102</c:v>
                </c:pt>
                <c:pt idx="22">
                  <c:v>5.3075000000000081</c:v>
                </c:pt>
                <c:pt idx="23">
                  <c:v>4.2702777777777863</c:v>
                </c:pt>
                <c:pt idx="24">
                  <c:v>5.2094444444444497</c:v>
                </c:pt>
                <c:pt idx="25">
                  <c:v>5.2447222222222303</c:v>
                </c:pt>
                <c:pt idx="26">
                  <c:v>3.000555555555565</c:v>
                </c:pt>
                <c:pt idx="27">
                  <c:v>3.000555555555565</c:v>
                </c:pt>
                <c:pt idx="28">
                  <c:v>4.0011111111111228</c:v>
                </c:pt>
                <c:pt idx="29">
                  <c:v>6.7763888888888806</c:v>
                </c:pt>
                <c:pt idx="30">
                  <c:v>4.3133333333333406</c:v>
                </c:pt>
                <c:pt idx="31">
                  <c:v>3.8983333333333401</c:v>
                </c:pt>
                <c:pt idx="32">
                  <c:v>3.2202777777777878</c:v>
                </c:pt>
                <c:pt idx="33">
                  <c:v>3.0047222222222318</c:v>
                </c:pt>
                <c:pt idx="34">
                  <c:v>3.0000000000000102</c:v>
                </c:pt>
                <c:pt idx="35">
                  <c:v>3.5194444444444528</c:v>
                </c:pt>
                <c:pt idx="36">
                  <c:v>6.0758333333333381</c:v>
                </c:pt>
                <c:pt idx="37">
                  <c:v>5.0444444444444532</c:v>
                </c:pt>
                <c:pt idx="38">
                  <c:v>4.7563888888889041</c:v>
                </c:pt>
                <c:pt idx="39">
                  <c:v>6.4080555555555696</c:v>
                </c:pt>
                <c:pt idx="40">
                  <c:v>3.0000000000000102</c:v>
                </c:pt>
                <c:pt idx="41">
                  <c:v>1.600000000000005</c:v>
                </c:pt>
                <c:pt idx="42">
                  <c:v>0.42194444444444501</c:v>
                </c:pt>
                <c:pt idx="43">
                  <c:v>0.56805555555555698</c:v>
                </c:pt>
                <c:pt idx="44">
                  <c:v>0.53638888888889003</c:v>
                </c:pt>
                <c:pt idx="45">
                  <c:v>0.22944444444444501</c:v>
                </c:pt>
                <c:pt idx="46">
                  <c:v>0.43805555555555498</c:v>
                </c:pt>
                <c:pt idx="47">
                  <c:v>3.0555555555555501E-3</c:v>
                </c:pt>
                <c:pt idx="48">
                  <c:v>0.174166666666667</c:v>
                </c:pt>
                <c:pt idx="49">
                  <c:v>0.37972222222222302</c:v>
                </c:pt>
                <c:pt idx="50">
                  <c:v>0.88694444444444298</c:v>
                </c:pt>
                <c:pt idx="51">
                  <c:v>1.1605555555555569</c:v>
                </c:pt>
                <c:pt idx="52">
                  <c:v>0.52222222222222203</c:v>
                </c:pt>
                <c:pt idx="53">
                  <c:v>0.19861111111111099</c:v>
                </c:pt>
                <c:pt idx="54">
                  <c:v>9.7222222222222206E-3</c:v>
                </c:pt>
                <c:pt idx="55">
                  <c:v>0.123055555555555</c:v>
                </c:pt>
                <c:pt idx="56">
                  <c:v>0.27361111111111103</c:v>
                </c:pt>
                <c:pt idx="57">
                  <c:v>1.328611111111111</c:v>
                </c:pt>
                <c:pt idx="58">
                  <c:v>0.73888888888888604</c:v>
                </c:pt>
                <c:pt idx="59">
                  <c:v>1.2911111111111151</c:v>
                </c:pt>
                <c:pt idx="60">
                  <c:v>0.183611111111111</c:v>
                </c:pt>
                <c:pt idx="61">
                  <c:v>0</c:v>
                </c:pt>
                <c:pt idx="62">
                  <c:v>0</c:v>
                </c:pt>
                <c:pt idx="63">
                  <c:v>0.214166666666667</c:v>
                </c:pt>
                <c:pt idx="64">
                  <c:v>1.042777777777778</c:v>
                </c:pt>
                <c:pt idx="65">
                  <c:v>1.02277777777778</c:v>
                </c:pt>
                <c:pt idx="66">
                  <c:v>1.983611111111113</c:v>
                </c:pt>
                <c:pt idx="67">
                  <c:v>0.302222222222222</c:v>
                </c:pt>
                <c:pt idx="68">
                  <c:v>5.0000000000000001E-3</c:v>
                </c:pt>
                <c:pt idx="69">
                  <c:v>2.7777777777777801E-3</c:v>
                </c:pt>
                <c:pt idx="70">
                  <c:v>1.634444444444449</c:v>
                </c:pt>
                <c:pt idx="71">
                  <c:v>1.907500000000004</c:v>
                </c:pt>
                <c:pt idx="72">
                  <c:v>1.891388888888887</c:v>
                </c:pt>
                <c:pt idx="73">
                  <c:v>0.63361111111111201</c:v>
                </c:pt>
                <c:pt idx="74">
                  <c:v>0.40444444444444599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0.35666666666666802</c:v>
                </c:pt>
                <c:pt idx="79">
                  <c:v>1.91666666666667E-2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9.4444444444444393E-3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5.0000000000000001E-3</c:v>
                </c:pt>
                <c:pt idx="96">
                  <c:v>1.16666666666667E-2</c:v>
                </c:pt>
                <c:pt idx="97">
                  <c:v>1.1111111111111099E-2</c:v>
                </c:pt>
                <c:pt idx="98">
                  <c:v>1.22222222222222E-2</c:v>
                </c:pt>
                <c:pt idx="99">
                  <c:v>1.0555555555555599E-2</c:v>
                </c:pt>
                <c:pt idx="100">
                  <c:v>0</c:v>
                </c:pt>
                <c:pt idx="101">
                  <c:v>3.3055555555555498E-2</c:v>
                </c:pt>
                <c:pt idx="102">
                  <c:v>1.22222222222222E-2</c:v>
                </c:pt>
                <c:pt idx="103">
                  <c:v>2.0833333333333301E-2</c:v>
                </c:pt>
                <c:pt idx="104">
                  <c:v>0</c:v>
                </c:pt>
                <c:pt idx="105">
                  <c:v>0.55555555555555702</c:v>
                </c:pt>
                <c:pt idx="106">
                  <c:v>1.2244444444444471</c:v>
                </c:pt>
                <c:pt idx="107">
                  <c:v>2.5277777777777701E-2</c:v>
                </c:pt>
                <c:pt idx="108">
                  <c:v>0.116388888888889</c:v>
                </c:pt>
                <c:pt idx="109">
                  <c:v>4.69444444444444E-2</c:v>
                </c:pt>
                <c:pt idx="110">
                  <c:v>0</c:v>
                </c:pt>
                <c:pt idx="111">
                  <c:v>0</c:v>
                </c:pt>
                <c:pt idx="112">
                  <c:v>2.36111111111111E-2</c:v>
                </c:pt>
                <c:pt idx="113">
                  <c:v>8.8888888888888906E-3</c:v>
                </c:pt>
                <c:pt idx="114">
                  <c:v>8.6111111111111093E-3</c:v>
                </c:pt>
                <c:pt idx="115">
                  <c:v>9.0555555555555403E-2</c:v>
                </c:pt>
                <c:pt idx="116">
                  <c:v>1.4719444444444489</c:v>
                </c:pt>
                <c:pt idx="117">
                  <c:v>1.7483333333333391</c:v>
                </c:pt>
                <c:pt idx="118">
                  <c:v>3.4444444444444403E-2</c:v>
                </c:pt>
                <c:pt idx="119">
                  <c:v>6.6944444444444307E-2</c:v>
                </c:pt>
                <c:pt idx="120">
                  <c:v>0.40194444444444499</c:v>
                </c:pt>
                <c:pt idx="121">
                  <c:v>1.1566666666666681</c:v>
                </c:pt>
                <c:pt idx="122">
                  <c:v>1.152222222222224</c:v>
                </c:pt>
                <c:pt idx="123">
                  <c:v>0.29777777777777797</c:v>
                </c:pt>
                <c:pt idx="124">
                  <c:v>0</c:v>
                </c:pt>
                <c:pt idx="125">
                  <c:v>0</c:v>
                </c:pt>
                <c:pt idx="126">
                  <c:v>2.9722222222222199E-2</c:v>
                </c:pt>
                <c:pt idx="127">
                  <c:v>0.45500000000000002</c:v>
                </c:pt>
                <c:pt idx="128">
                  <c:v>1.67153888888889</c:v>
                </c:pt>
                <c:pt idx="129">
                  <c:v>2.4098166666666652</c:v>
                </c:pt>
                <c:pt idx="130">
                  <c:v>2.366583333333331</c:v>
                </c:pt>
                <c:pt idx="131">
                  <c:v>2.291058333333329</c:v>
                </c:pt>
                <c:pt idx="132">
                  <c:v>2.587188888888885</c:v>
                </c:pt>
                <c:pt idx="133">
                  <c:v>3.2456944444444411</c:v>
                </c:pt>
                <c:pt idx="134">
                  <c:v>3.1366527777777771</c:v>
                </c:pt>
                <c:pt idx="135">
                  <c:v>3.2904027777777731</c:v>
                </c:pt>
                <c:pt idx="136">
                  <c:v>2.950630555555557</c:v>
                </c:pt>
                <c:pt idx="137">
                  <c:v>3.0333916666666618</c:v>
                </c:pt>
                <c:pt idx="138">
                  <c:v>2.6285305555555509</c:v>
                </c:pt>
                <c:pt idx="139">
                  <c:v>2.592108333333329</c:v>
                </c:pt>
                <c:pt idx="140">
                  <c:v>2.9038583333333299</c:v>
                </c:pt>
                <c:pt idx="141">
                  <c:v>2.9090999999999978</c:v>
                </c:pt>
                <c:pt idx="142">
                  <c:v>2.6278916666666641</c:v>
                </c:pt>
                <c:pt idx="143">
                  <c:v>2.5020138888888881</c:v>
                </c:pt>
                <c:pt idx="144">
                  <c:v>3.06616388888889</c:v>
                </c:pt>
                <c:pt idx="145">
                  <c:v>2.6829805555555581</c:v>
                </c:pt>
                <c:pt idx="146">
                  <c:v>3.4643000000000099</c:v>
                </c:pt>
                <c:pt idx="147">
                  <c:v>3.880425000000002</c:v>
                </c:pt>
                <c:pt idx="148">
                  <c:v>3.4421250000000021</c:v>
                </c:pt>
                <c:pt idx="149">
                  <c:v>2.717252777777778</c:v>
                </c:pt>
                <c:pt idx="150">
                  <c:v>2.5769194444444441</c:v>
                </c:pt>
                <c:pt idx="151">
                  <c:v>2.904847222222223</c:v>
                </c:pt>
                <c:pt idx="152">
                  <c:v>2.305163888888885</c:v>
                </c:pt>
                <c:pt idx="153">
                  <c:v>2.2867694444444409</c:v>
                </c:pt>
                <c:pt idx="154">
                  <c:v>2.7607277777777779</c:v>
                </c:pt>
                <c:pt idx="155">
                  <c:v>3.676372222222227</c:v>
                </c:pt>
                <c:pt idx="156">
                  <c:v>2.7512361111111092</c:v>
                </c:pt>
                <c:pt idx="157">
                  <c:v>2.9895194444444431</c:v>
                </c:pt>
                <c:pt idx="158">
                  <c:v>3.1132611111111101</c:v>
                </c:pt>
                <c:pt idx="159">
                  <c:v>2.2672916666666629</c:v>
                </c:pt>
                <c:pt idx="160">
                  <c:v>2.5582555555555508</c:v>
                </c:pt>
                <c:pt idx="161">
                  <c:v>3.1221222222222211</c:v>
                </c:pt>
                <c:pt idx="162">
                  <c:v>4.1727361111111136</c:v>
                </c:pt>
                <c:pt idx="163">
                  <c:v>4.2839805555555577</c:v>
                </c:pt>
                <c:pt idx="164">
                  <c:v>3.0799777777777781</c:v>
                </c:pt>
                <c:pt idx="165">
                  <c:v>2.9591361111111079</c:v>
                </c:pt>
                <c:pt idx="166">
                  <c:v>2.5685055555555518</c:v>
                </c:pt>
                <c:pt idx="167">
                  <c:v>2.5625111111111072</c:v>
                </c:pt>
                <c:pt idx="168">
                  <c:v>3.0689222222222199</c:v>
                </c:pt>
                <c:pt idx="169">
                  <c:v>3.8272555555555581</c:v>
                </c:pt>
                <c:pt idx="170">
                  <c:v>3.0778138888888891</c:v>
                </c:pt>
                <c:pt idx="171">
                  <c:v>3.9308472222222259</c:v>
                </c:pt>
                <c:pt idx="172">
                  <c:v>1.997494444444442</c:v>
                </c:pt>
                <c:pt idx="173">
                  <c:v>1.9969638888888861</c:v>
                </c:pt>
                <c:pt idx="174">
                  <c:v>1.993061111111109</c:v>
                </c:pt>
                <c:pt idx="175">
                  <c:v>1.9958583333333311</c:v>
                </c:pt>
                <c:pt idx="176">
                  <c:v>2.2550861111111078</c:v>
                </c:pt>
                <c:pt idx="177">
                  <c:v>2.005644444444445</c:v>
                </c:pt>
                <c:pt idx="178">
                  <c:v>0.32555555555555599</c:v>
                </c:pt>
                <c:pt idx="179">
                  <c:v>0.437500000000001</c:v>
                </c:pt>
                <c:pt idx="180">
                  <c:v>0</c:v>
                </c:pt>
                <c:pt idx="181">
                  <c:v>0.47916666666666602</c:v>
                </c:pt>
                <c:pt idx="182">
                  <c:v>1.0991666666666691</c:v>
                </c:pt>
                <c:pt idx="183">
                  <c:v>1.66888888888889</c:v>
                </c:pt>
                <c:pt idx="184">
                  <c:v>2.0980555555555589</c:v>
                </c:pt>
                <c:pt idx="185">
                  <c:v>3.2986111111111152</c:v>
                </c:pt>
                <c:pt idx="186">
                  <c:v>0.95250000000000301</c:v>
                </c:pt>
                <c:pt idx="187">
                  <c:v>0</c:v>
                </c:pt>
                <c:pt idx="188">
                  <c:v>0</c:v>
                </c:pt>
                <c:pt idx="189">
                  <c:v>1.4011111111111101</c:v>
                </c:pt>
                <c:pt idx="190">
                  <c:v>2.810000000000008</c:v>
                </c:pt>
                <c:pt idx="191">
                  <c:v>1.9797222222222219</c:v>
                </c:pt>
                <c:pt idx="192">
                  <c:v>2.1330555555555559</c:v>
                </c:pt>
                <c:pt idx="193">
                  <c:v>2.243888888888895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2.1666666666666601E-2</c:v>
                </c:pt>
                <c:pt idx="200">
                  <c:v>5.6666666666666698E-2</c:v>
                </c:pt>
                <c:pt idx="201">
                  <c:v>6.3888888888888901E-3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3.7777777777777702E-2</c:v>
                </c:pt>
                <c:pt idx="207">
                  <c:v>0.14583333333333301</c:v>
                </c:pt>
                <c:pt idx="208">
                  <c:v>0.23444444444444501</c:v>
                </c:pt>
                <c:pt idx="209">
                  <c:v>0</c:v>
                </c:pt>
                <c:pt idx="210">
                  <c:v>2.1733333333333351</c:v>
                </c:pt>
                <c:pt idx="211">
                  <c:v>3.697777777777786</c:v>
                </c:pt>
                <c:pt idx="212">
                  <c:v>1.4280555555555581</c:v>
                </c:pt>
                <c:pt idx="213">
                  <c:v>1.542500000000004</c:v>
                </c:pt>
                <c:pt idx="214">
                  <c:v>0.58250000000000202</c:v>
                </c:pt>
                <c:pt idx="215">
                  <c:v>4.9999999999999899E-2</c:v>
                </c:pt>
                <c:pt idx="216">
                  <c:v>0</c:v>
                </c:pt>
                <c:pt idx="217">
                  <c:v>1.516944444444446</c:v>
                </c:pt>
                <c:pt idx="218">
                  <c:v>2.1963888888888898</c:v>
                </c:pt>
                <c:pt idx="219">
                  <c:v>2.3244444444444432</c:v>
                </c:pt>
                <c:pt idx="220">
                  <c:v>1.660277777777782</c:v>
                </c:pt>
                <c:pt idx="221">
                  <c:v>2.837500000000007</c:v>
                </c:pt>
                <c:pt idx="222">
                  <c:v>6.6666666666666697E-3</c:v>
                </c:pt>
                <c:pt idx="223">
                  <c:v>0</c:v>
                </c:pt>
                <c:pt idx="224">
                  <c:v>1.4972222222222209</c:v>
                </c:pt>
                <c:pt idx="225">
                  <c:v>1.426944444444447</c:v>
                </c:pt>
                <c:pt idx="226">
                  <c:v>1.4427777777777759</c:v>
                </c:pt>
                <c:pt idx="227">
                  <c:v>0</c:v>
                </c:pt>
                <c:pt idx="228">
                  <c:v>0</c:v>
                </c:pt>
                <c:pt idx="229">
                  <c:v>5.5555555555555501E-4</c:v>
                </c:pt>
                <c:pt idx="230">
                  <c:v>1.7186111111111111</c:v>
                </c:pt>
                <c:pt idx="231">
                  <c:v>1.6844444444444471</c:v>
                </c:pt>
                <c:pt idx="232">
                  <c:v>2.511666666666672</c:v>
                </c:pt>
                <c:pt idx="233">
                  <c:v>1.6955555555555599</c:v>
                </c:pt>
                <c:pt idx="234">
                  <c:v>0.32805555555555599</c:v>
                </c:pt>
                <c:pt idx="235">
                  <c:v>0.75166666666666804</c:v>
                </c:pt>
                <c:pt idx="236">
                  <c:v>1.414166666666667</c:v>
                </c:pt>
                <c:pt idx="237">
                  <c:v>1.755555555555556</c:v>
                </c:pt>
                <c:pt idx="238">
                  <c:v>1.281944444444445</c:v>
                </c:pt>
                <c:pt idx="239">
                  <c:v>1.582777777777777</c:v>
                </c:pt>
                <c:pt idx="240">
                  <c:v>2.7516666666666669</c:v>
                </c:pt>
                <c:pt idx="241">
                  <c:v>0</c:v>
                </c:pt>
                <c:pt idx="242">
                  <c:v>0</c:v>
                </c:pt>
                <c:pt idx="243">
                  <c:v>1.325833333333333</c:v>
                </c:pt>
                <c:pt idx="244">
                  <c:v>2.2752777777777768</c:v>
                </c:pt>
                <c:pt idx="245">
                  <c:v>1.4344444444444451</c:v>
                </c:pt>
                <c:pt idx="246">
                  <c:v>1.671944444444444</c:v>
                </c:pt>
                <c:pt idx="247">
                  <c:v>2.5766666666666671</c:v>
                </c:pt>
                <c:pt idx="248">
                  <c:v>0</c:v>
                </c:pt>
                <c:pt idx="249">
                  <c:v>2.8888888888888901E-2</c:v>
                </c:pt>
                <c:pt idx="250">
                  <c:v>1.3916666666666659</c:v>
                </c:pt>
                <c:pt idx="251">
                  <c:v>1.935555555555555</c:v>
                </c:pt>
                <c:pt idx="252">
                  <c:v>2.0291666666666721</c:v>
                </c:pt>
                <c:pt idx="253">
                  <c:v>2.436944444444447</c:v>
                </c:pt>
                <c:pt idx="254">
                  <c:v>2.9288888888888929</c:v>
                </c:pt>
                <c:pt idx="255">
                  <c:v>0</c:v>
                </c:pt>
                <c:pt idx="256">
                  <c:v>2.2222222222222201E-3</c:v>
                </c:pt>
                <c:pt idx="257">
                  <c:v>1.5124999999999971</c:v>
                </c:pt>
                <c:pt idx="258">
                  <c:v>2.2733333333333339</c:v>
                </c:pt>
                <c:pt idx="259">
                  <c:v>2.098888888888891</c:v>
                </c:pt>
                <c:pt idx="260">
                  <c:v>2.3763888888888891</c:v>
                </c:pt>
                <c:pt idx="261">
                  <c:v>0.56555555555555603</c:v>
                </c:pt>
                <c:pt idx="262">
                  <c:v>0</c:v>
                </c:pt>
                <c:pt idx="263">
                  <c:v>0.14555555555555599</c:v>
                </c:pt>
                <c:pt idx="264">
                  <c:v>0.19805555555555501</c:v>
                </c:pt>
                <c:pt idx="265">
                  <c:v>0.25416666666666698</c:v>
                </c:pt>
                <c:pt idx="266">
                  <c:v>1.1147222222222251</c:v>
                </c:pt>
                <c:pt idx="267">
                  <c:v>1.2583333333333371</c:v>
                </c:pt>
                <c:pt idx="268">
                  <c:v>0.16055555555555501</c:v>
                </c:pt>
                <c:pt idx="269">
                  <c:v>0.241666666666667</c:v>
                </c:pt>
                <c:pt idx="270">
                  <c:v>9.30555555555556E-2</c:v>
                </c:pt>
                <c:pt idx="271">
                  <c:v>3.2222222222222201E-2</c:v>
                </c:pt>
                <c:pt idx="272">
                  <c:v>4.0555555555555498E-2</c:v>
                </c:pt>
                <c:pt idx="273">
                  <c:v>1.6650000000000049</c:v>
                </c:pt>
                <c:pt idx="274">
                  <c:v>4.5022222222222341</c:v>
                </c:pt>
                <c:pt idx="275">
                  <c:v>0</c:v>
                </c:pt>
                <c:pt idx="276">
                  <c:v>0.30527777777777798</c:v>
                </c:pt>
                <c:pt idx="277">
                  <c:v>0</c:v>
                </c:pt>
                <c:pt idx="278">
                  <c:v>1.5808333333333331</c:v>
                </c:pt>
                <c:pt idx="279">
                  <c:v>2.1991666666666712</c:v>
                </c:pt>
                <c:pt idx="280">
                  <c:v>1.2961111111111121</c:v>
                </c:pt>
                <c:pt idx="281">
                  <c:v>1.6983333333333379</c:v>
                </c:pt>
                <c:pt idx="282">
                  <c:v>2.3791666666666691</c:v>
                </c:pt>
                <c:pt idx="283">
                  <c:v>0.01</c:v>
                </c:pt>
                <c:pt idx="284">
                  <c:v>7.7777777777777802E-3</c:v>
                </c:pt>
                <c:pt idx="285">
                  <c:v>1.1027777777777781</c:v>
                </c:pt>
                <c:pt idx="286">
                  <c:v>3.0722222222222269</c:v>
                </c:pt>
                <c:pt idx="287">
                  <c:v>1.809722222222226</c:v>
                </c:pt>
                <c:pt idx="288">
                  <c:v>1.644166666666669</c:v>
                </c:pt>
                <c:pt idx="289">
                  <c:v>3.3244444444444521</c:v>
                </c:pt>
                <c:pt idx="290">
                  <c:v>0</c:v>
                </c:pt>
                <c:pt idx="291">
                  <c:v>0</c:v>
                </c:pt>
                <c:pt idx="292">
                  <c:v>2.48027777777778</c:v>
                </c:pt>
                <c:pt idx="293">
                  <c:v>2.5408333333333339</c:v>
                </c:pt>
                <c:pt idx="294">
                  <c:v>1.6300000000000039</c:v>
                </c:pt>
                <c:pt idx="295">
                  <c:v>1.5261111111111121</c:v>
                </c:pt>
                <c:pt idx="296">
                  <c:v>3.561388888888894</c:v>
                </c:pt>
                <c:pt idx="297">
                  <c:v>5.8333333333333301E-3</c:v>
                </c:pt>
                <c:pt idx="298">
                  <c:v>1.38888888888889E-2</c:v>
                </c:pt>
                <c:pt idx="299">
                  <c:v>1.7005555555555569</c:v>
                </c:pt>
                <c:pt idx="300">
                  <c:v>2.7555555555555631</c:v>
                </c:pt>
                <c:pt idx="301">
                  <c:v>1.7533333333333341</c:v>
                </c:pt>
                <c:pt idx="302">
                  <c:v>1.421666666666668</c:v>
                </c:pt>
                <c:pt idx="303">
                  <c:v>3.1758333333333391</c:v>
                </c:pt>
                <c:pt idx="304">
                  <c:v>4.8055555555555497E-2</c:v>
                </c:pt>
                <c:pt idx="305">
                  <c:v>2.1111111111111101E-2</c:v>
                </c:pt>
                <c:pt idx="306">
                  <c:v>1.1908333333333361</c:v>
                </c:pt>
                <c:pt idx="307">
                  <c:v>2.6419444444444471</c:v>
                </c:pt>
                <c:pt idx="308">
                  <c:v>2.4558333333333371</c:v>
                </c:pt>
                <c:pt idx="309">
                  <c:v>2.1627777777777801</c:v>
                </c:pt>
                <c:pt idx="310">
                  <c:v>4.6050000000000066</c:v>
                </c:pt>
                <c:pt idx="311">
                  <c:v>2.2222222222222199E-2</c:v>
                </c:pt>
                <c:pt idx="312">
                  <c:v>5.2777777777777797E-3</c:v>
                </c:pt>
                <c:pt idx="313">
                  <c:v>1.613055555555559</c:v>
                </c:pt>
                <c:pt idx="314">
                  <c:v>2.5819444444444439</c:v>
                </c:pt>
                <c:pt idx="315">
                  <c:v>2.3100000000000032</c:v>
                </c:pt>
                <c:pt idx="316">
                  <c:v>2.1544444444444482</c:v>
                </c:pt>
                <c:pt idx="317">
                  <c:v>3.973333333333342</c:v>
                </c:pt>
                <c:pt idx="318">
                  <c:v>7.4999999999999997E-3</c:v>
                </c:pt>
                <c:pt idx="319">
                  <c:v>4.1666666666666602E-2</c:v>
                </c:pt>
                <c:pt idx="320">
                  <c:v>1.293611111111113</c:v>
                </c:pt>
                <c:pt idx="321">
                  <c:v>1.958333333333335</c:v>
                </c:pt>
                <c:pt idx="322">
                  <c:v>2.320555555555559</c:v>
                </c:pt>
                <c:pt idx="323">
                  <c:v>1.4463888888888881</c:v>
                </c:pt>
                <c:pt idx="324">
                  <c:v>2.8133333333333361</c:v>
                </c:pt>
                <c:pt idx="325">
                  <c:v>0.13361111111111099</c:v>
                </c:pt>
                <c:pt idx="326">
                  <c:v>0</c:v>
                </c:pt>
                <c:pt idx="327">
                  <c:v>1.5258333333333369</c:v>
                </c:pt>
                <c:pt idx="328">
                  <c:v>2.8119444444444439</c:v>
                </c:pt>
                <c:pt idx="329">
                  <c:v>2.3952777777777778</c:v>
                </c:pt>
                <c:pt idx="330">
                  <c:v>1.1991666666666649</c:v>
                </c:pt>
                <c:pt idx="331">
                  <c:v>4.9938888888889021</c:v>
                </c:pt>
                <c:pt idx="332">
                  <c:v>0</c:v>
                </c:pt>
                <c:pt idx="333">
                  <c:v>0</c:v>
                </c:pt>
                <c:pt idx="334">
                  <c:v>1.434444444444446</c:v>
                </c:pt>
                <c:pt idx="335">
                  <c:v>2.3477777777777802</c:v>
                </c:pt>
                <c:pt idx="336">
                  <c:v>1.4669444444444451</c:v>
                </c:pt>
                <c:pt idx="337">
                  <c:v>1.679444444444445</c:v>
                </c:pt>
                <c:pt idx="338">
                  <c:v>1.009166666666669</c:v>
                </c:pt>
                <c:pt idx="339">
                  <c:v>0</c:v>
                </c:pt>
                <c:pt idx="340">
                  <c:v>0</c:v>
                </c:pt>
                <c:pt idx="341">
                  <c:v>0.435000000000001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0.73138888888888898</c:v>
                </c:pt>
                <c:pt idx="349">
                  <c:v>0</c:v>
                </c:pt>
                <c:pt idx="350">
                  <c:v>0</c:v>
                </c:pt>
                <c:pt idx="351">
                  <c:v>0.167777777777778</c:v>
                </c:pt>
                <c:pt idx="352">
                  <c:v>0.125555555555556</c:v>
                </c:pt>
                <c:pt idx="353">
                  <c:v>2.4444444444444401E-2</c:v>
                </c:pt>
                <c:pt idx="354">
                  <c:v>2.8333333333333301E-2</c:v>
                </c:pt>
                <c:pt idx="355">
                  <c:v>0.64583333333333304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44960"/>
        <c:axId val="147399424"/>
      </c:lineChart>
      <c:dateAx>
        <c:axId val="146344960"/>
        <c:scaling>
          <c:orientation val="minMax"/>
        </c:scaling>
        <c:delete val="0"/>
        <c:axPos val="b"/>
        <c:numFmt formatCode="d/mm/yy;@" sourceLinked="1"/>
        <c:majorTickMark val="out"/>
        <c:minorTickMark val="none"/>
        <c:tickLblPos val="nextTo"/>
        <c:crossAx val="147399424"/>
        <c:crosses val="autoZero"/>
        <c:auto val="1"/>
        <c:lblOffset val="100"/>
        <c:baseTimeUnit val="days"/>
      </c:dateAx>
      <c:valAx>
        <c:axId val="14739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34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21567600000000001"/>
          <c:y val="8.8864899999999997E-2"/>
          <c:w val="0.77932400000000002"/>
          <c:h val="0.769376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C22A30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Total kWh</c:v>
                </c:pt>
                <c:pt idx="1">
                  <c:v>Lighting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2385</c:v>
                </c:pt>
                <c:pt idx="1">
                  <c:v>990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solidFill>
              <a:schemeClr val="accent2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Total kWh</c:v>
                </c:pt>
                <c:pt idx="1">
                  <c:v>Lighting</c:v>
                </c:pt>
              </c:strCache>
            </c:strRef>
          </c:cat>
          <c:val>
            <c:numRef>
              <c:f>Sheet1!$C$2:$C$3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Total kWh</c:v>
                </c:pt>
                <c:pt idx="1">
                  <c:v>Lighting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1685</c:v>
                </c:pt>
                <c:pt idx="1">
                  <c:v>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14752"/>
        <c:axId val="91516288"/>
      </c:barChart>
      <c:catAx>
        <c:axId val="9151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91516288"/>
        <c:crosses val="autoZero"/>
        <c:auto val="1"/>
        <c:lblAlgn val="ctr"/>
        <c:lblOffset val="100"/>
        <c:noMultiLvlLbl val="1"/>
      </c:catAx>
      <c:valAx>
        <c:axId val="9151628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91514752"/>
        <c:crosses val="autoZero"/>
        <c:crossBetween val="between"/>
        <c:majorUnit val="750"/>
        <c:minorUnit val="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3257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3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9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6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3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5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4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8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1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13ED-AEC9-274D-A4C7-6650FC482D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2525-40E0-E746-873D-9E3AD6E2B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hangingPunct="1"/>
            <a:fld id="{45FF13ED-AEC9-274D-A4C7-6650FC482D8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hangingPunct="1"/>
              <a:t>1/17/2017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hangingPunct="1"/>
            <a:fld id="{59D22525-40E0-E746-873D-9E3AD6E2BB7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hangingPunct="1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7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546" y="0"/>
            <a:ext cx="14303829" cy="9753600"/>
          </a:xfrm>
          <a:prstGeom prst="rect">
            <a:avLst/>
          </a:prstGeom>
        </p:spPr>
      </p:pic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153886" y="6952347"/>
            <a:ext cx="10464800" cy="21989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6000" b="1" dirty="0">
                <a:solidFill>
                  <a:schemeClr val="bg1"/>
                </a:solidFill>
              </a:rPr>
              <a:t>Epuni </a:t>
            </a:r>
            <a:r>
              <a:rPr lang="en-US" sz="6000" b="1" dirty="0" smtClean="0">
                <a:solidFill>
                  <a:schemeClr val="bg1"/>
                </a:solidFill>
              </a:rPr>
              <a:t>Primary S</a:t>
            </a:r>
            <a:r>
              <a:rPr sz="6000" b="1" dirty="0" smtClean="0">
                <a:solidFill>
                  <a:schemeClr val="bg1"/>
                </a:solidFill>
              </a:rPr>
              <a:t>chool 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LED Lighting Trial 2016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Final Report</a:t>
            </a:r>
            <a:endParaRPr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0514" y="1800777"/>
            <a:ext cx="6200402" cy="815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428514" y="3793669"/>
            <a:ext cx="268819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 b="1">
                <a:solidFill>
                  <a:srgbClr val="B13389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2nd to 6th Nov. 2015</a:t>
            </a:r>
          </a:p>
        </p:txBody>
      </p:sp>
      <p:sp>
        <p:nvSpPr>
          <p:cNvPr id="190" name="Shape 190"/>
          <p:cNvSpPr/>
          <p:nvPr/>
        </p:nvSpPr>
        <p:spPr>
          <a:xfrm>
            <a:off x="4445908" y="8951123"/>
            <a:ext cx="307158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b="1">
                <a:solidFill>
                  <a:srgbClr val="6B639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23rd to 27th Nov. 2015</a:t>
            </a:r>
          </a:p>
        </p:txBody>
      </p:sp>
      <p:sp>
        <p:nvSpPr>
          <p:cNvPr id="191" name="Shape 191"/>
          <p:cNvSpPr/>
          <p:nvPr/>
        </p:nvSpPr>
        <p:spPr>
          <a:xfrm>
            <a:off x="8873388" y="5157715"/>
            <a:ext cx="148102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rPr dirty="0"/>
              <a:t>Weekend</a:t>
            </a:r>
          </a:p>
          <a:p>
            <a:pPr>
              <a:defRPr sz="2400"/>
            </a:pPr>
            <a:r>
              <a:rPr dirty="0"/>
              <a:t>Days</a:t>
            </a:r>
          </a:p>
        </p:txBody>
      </p:sp>
      <p:sp>
        <p:nvSpPr>
          <p:cNvPr id="192" name="Shape 192"/>
          <p:cNvSpPr/>
          <p:nvPr/>
        </p:nvSpPr>
        <p:spPr>
          <a:xfrm flipH="1">
            <a:off x="8822135" y="5909045"/>
            <a:ext cx="295196" cy="46344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93" name="Shape 193"/>
          <p:cNvSpPr/>
          <p:nvPr/>
        </p:nvSpPr>
        <p:spPr>
          <a:xfrm>
            <a:off x="9770916" y="6024215"/>
            <a:ext cx="397420" cy="39742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94" name="Shape 194"/>
          <p:cNvSpPr/>
          <p:nvPr/>
        </p:nvSpPr>
        <p:spPr>
          <a:xfrm>
            <a:off x="250291" y="4992614"/>
            <a:ext cx="8837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dirty="0"/>
              <a:t>Scale is kWh</a:t>
            </a:r>
          </a:p>
        </p:txBody>
      </p:sp>
      <p:pic>
        <p:nvPicPr>
          <p:cNvPr id="188" name="before after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009" y="1796106"/>
            <a:ext cx="11277200" cy="75614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831771" y="1988457"/>
            <a:ext cx="5939145" cy="37737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ctrTitle"/>
          </p:nvPr>
        </p:nvSpPr>
        <p:spPr>
          <a:xfrm>
            <a:off x="1366238" y="1348823"/>
            <a:ext cx="9504962" cy="101700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251206">
              <a:defRPr sz="1935" b="1">
                <a:latin typeface="+mj-lt"/>
                <a:ea typeface="+mj-ea"/>
                <a:cs typeface="+mj-cs"/>
                <a:sym typeface="Helvetica"/>
              </a:defRPr>
            </a:pPr>
            <a:r>
              <a:rPr sz="3400" dirty="0">
                <a:latin typeface="Calibri" pitchFamily="34" charset="0"/>
                <a:cs typeface="Calibri" pitchFamily="34" charset="0"/>
              </a:rPr>
              <a:t>Main Building lights </a:t>
            </a:r>
            <a:r>
              <a:rPr sz="3400" dirty="0" smtClean="0">
                <a:latin typeface="Calibri" pitchFamily="34" charset="0"/>
                <a:cs typeface="Calibri" pitchFamily="34" charset="0"/>
              </a:rPr>
              <a:t>only</a:t>
            </a:r>
            <a:r>
              <a:rPr lang="en-US" sz="3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400" dirty="0" smtClean="0">
                <a:latin typeface="Calibri" pitchFamily="34" charset="0"/>
                <a:cs typeface="Calibri" pitchFamily="34" charset="0"/>
              </a:rPr>
            </a:br>
            <a:r>
              <a:rPr sz="3400" dirty="0" smtClean="0">
                <a:latin typeface="Calibri" pitchFamily="34" charset="0"/>
                <a:cs typeface="Calibri" pitchFamily="34" charset="0"/>
              </a:rPr>
              <a:t> Before </a:t>
            </a:r>
            <a:r>
              <a:rPr sz="3400" dirty="0">
                <a:latin typeface="Calibri" pitchFamily="34" charset="0"/>
                <a:cs typeface="Calibri" pitchFamily="34" charset="0"/>
              </a:rPr>
              <a:t>and after comparison week on week</a:t>
            </a:r>
          </a:p>
          <a:p>
            <a:pPr defTabSz="251206">
              <a:defRPr sz="1935"/>
            </a:pPr>
            <a:endParaRPr sz="3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977899" y="480785"/>
            <a:ext cx="11049001" cy="13208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1622">
              <a:defRPr sz="2821"/>
            </a:pPr>
            <a:r>
              <a:rPr sz="3400" b="1" dirty="0">
                <a:latin typeface="Calibri" pitchFamily="34" charset="0"/>
                <a:cs typeface="Calibri" pitchFamily="34" charset="0"/>
              </a:rPr>
              <a:t>Main building - before and after lighting conversion and repair 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-</a:t>
            </a:r>
            <a:endParaRPr sz="3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2" name="Table 172"/>
          <p:cNvGraphicFramePr/>
          <p:nvPr>
            <p:extLst>
              <p:ext uri="{D42A27DB-BD31-4B8C-83A1-F6EECF244321}">
                <p14:modId xmlns:p14="http://schemas.microsoft.com/office/powerpoint/2010/main" val="2567035583"/>
              </p:ext>
            </p:extLst>
          </p:nvPr>
        </p:nvGraphicFramePr>
        <p:xfrm>
          <a:off x="437585" y="2441899"/>
          <a:ext cx="8289957" cy="3332903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861745"/>
                <a:gridCol w="1638274"/>
                <a:gridCol w="1700561"/>
                <a:gridCol w="1393048"/>
                <a:gridCol w="1696329"/>
              </a:tblGrid>
              <a:tr h="1332725">
                <a:tc>
                  <a:txBody>
                    <a:bodyPr/>
                    <a:lstStyle/>
                    <a:p>
                      <a:pPr indent="228600">
                        <a:defRPr sz="1900"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sym typeface="Helvetica"/>
                        </a:rPr>
                        <a:t>12th Oct - 11th Nov 2015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sym typeface="Helvetica"/>
                        </a:rPr>
                        <a:t>23rd Nov - 23rd Dec 2015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sym typeface="Helvetica"/>
                        </a:rPr>
                        <a:t>difference (kWh)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sym typeface="Helvetica"/>
                        </a:rPr>
                        <a:t>percentage change</a:t>
                      </a:r>
                    </a:p>
                  </a:txBody>
                  <a:tcPr marL="0" marR="0" marT="0" marB="0" horzOverflow="overflow"/>
                </a:tc>
              </a:tr>
              <a:tr h="1000089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sym typeface="Helvetica"/>
                        </a:rPr>
                        <a:t>Total kWh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dirty="0"/>
                        <a:t>2,385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dirty="0"/>
                        <a:t>1,685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dirty="0"/>
                        <a:t>-700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-29.35%</a:t>
                      </a:r>
                    </a:p>
                  </a:txBody>
                  <a:tcPr marL="0" marR="0" marT="0" marB="0" horzOverflow="overflow"/>
                </a:tc>
              </a:tr>
              <a:tr h="1000089">
                <a:tc>
                  <a:txBody>
                    <a:bodyPr/>
                    <a:lstStyle/>
                    <a:p>
                      <a:pPr indent="2286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sym typeface="Helvetica"/>
                        </a:rPr>
                        <a:t>Lighting kWh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dirty="0"/>
                        <a:t>990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dirty="0"/>
                        <a:t>183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dirty="0"/>
                        <a:t>-807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indent="228600"/>
                      <a:r>
                        <a:rPr sz="19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-81.52%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173" name="Shape 173"/>
          <p:cNvSpPr/>
          <p:nvPr/>
        </p:nvSpPr>
        <p:spPr>
          <a:xfrm>
            <a:off x="572522" y="6261100"/>
            <a:ext cx="11859756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700"/>
            </a:pPr>
            <a:r>
              <a:rPr dirty="0"/>
              <a:t>Note 1: this comparison gives an indication of the scope of reduction possible. </a:t>
            </a:r>
          </a:p>
          <a:p>
            <a:pPr algn="l">
              <a:defRPr sz="2700"/>
            </a:pPr>
            <a:endParaRPr dirty="0"/>
          </a:p>
          <a:p>
            <a:pPr lvl="1" algn="l">
              <a:defRPr sz="2700"/>
            </a:pPr>
            <a:r>
              <a:rPr dirty="0"/>
              <a:t>Note 2: The school Hall is not included as the variability of use </a:t>
            </a:r>
          </a:p>
          <a:p>
            <a:pPr lvl="2" algn="l">
              <a:defRPr sz="2700"/>
            </a:pPr>
            <a:r>
              <a:rPr dirty="0"/>
              <a:t>would skew results.</a:t>
            </a:r>
          </a:p>
        </p:txBody>
      </p:sp>
      <p:graphicFrame>
        <p:nvGraphicFramePr>
          <p:cNvPr id="174" name="Chart 174"/>
          <p:cNvGraphicFramePr/>
          <p:nvPr>
            <p:extLst>
              <p:ext uri="{D42A27DB-BD31-4B8C-83A1-F6EECF244321}">
                <p14:modId xmlns:p14="http://schemas.microsoft.com/office/powerpoint/2010/main" val="3679064418"/>
              </p:ext>
            </p:extLst>
          </p:nvPr>
        </p:nvGraphicFramePr>
        <p:xfrm>
          <a:off x="8856338" y="2489006"/>
          <a:ext cx="3417200" cy="314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11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952500" y="584200"/>
            <a:ext cx="1109980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51206">
              <a:defRPr sz="3440"/>
            </a:lvl1pPr>
          </a:lstStyle>
          <a:p>
            <a:r>
              <a:rPr sz="3400" b="1" dirty="0">
                <a:latin typeface="Calibri" pitchFamily="34" charset="0"/>
                <a:cs typeface="Calibri" pitchFamily="34" charset="0"/>
              </a:rPr>
              <a:t>Main Building - Lighting split 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day/night</a:t>
            </a:r>
            <a:endParaRPr sz="3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" name="lights updat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8883" y="1377950"/>
            <a:ext cx="11176001" cy="7658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61391" y="4230615"/>
            <a:ext cx="8837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dirty="0"/>
              <a:t>Scale is kWh</a:t>
            </a:r>
          </a:p>
        </p:txBody>
      </p:sp>
      <p:sp>
        <p:nvSpPr>
          <p:cNvPr id="5" name="Shape 201"/>
          <p:cNvSpPr/>
          <p:nvPr/>
        </p:nvSpPr>
        <p:spPr>
          <a:xfrm flipH="1">
            <a:off x="6609248" y="6569969"/>
            <a:ext cx="915039" cy="74870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609246" y="2365471"/>
            <a:ext cx="2" cy="5594305"/>
          </a:xfrm>
          <a:prstGeom prst="line">
            <a:avLst/>
          </a:prstGeom>
          <a:noFill/>
          <a:ln w="57150" cap="flat">
            <a:solidFill>
              <a:schemeClr val="accent2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/>
          <p:cNvSpPr/>
          <p:nvPr/>
        </p:nvSpPr>
        <p:spPr>
          <a:xfrm>
            <a:off x="7381424" y="6032991"/>
            <a:ext cx="4023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/>
              <a:t>LED lighting changeover </a:t>
            </a:r>
          </a:p>
          <a:p>
            <a:r>
              <a:rPr lang="en-US" baseline="-25000" dirty="0"/>
              <a:t>began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952500" y="1852385"/>
            <a:ext cx="11099800" cy="12245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sz="3400" b="1" dirty="0" smtClean="0">
                <a:latin typeface="Calibri" pitchFamily="34" charset="0"/>
                <a:cs typeface="Calibri" pitchFamily="34" charset="0"/>
              </a:rPr>
              <a:t>Day/Night 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efinition</a:t>
            </a:r>
            <a:endParaRPr sz="3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1242785" y="1708970"/>
            <a:ext cx="11099800" cy="60412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>
                <a:latin typeface="Calibri" pitchFamily="34" charset="0"/>
                <a:cs typeface="Calibri" pitchFamily="34" charset="0"/>
              </a:rPr>
              <a:t>“Night” in the examples is hours between 5 pm and 8 am.</a:t>
            </a:r>
          </a:p>
          <a:p>
            <a:r>
              <a:rPr sz="2800" dirty="0">
                <a:latin typeface="Calibri" pitchFamily="34" charset="0"/>
                <a:cs typeface="Calibri" pitchFamily="34" charset="0"/>
              </a:rPr>
              <a:t>“Day” in the examples is hours between 8am and 5 pm.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13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ctrTitle"/>
          </p:nvPr>
        </p:nvSpPr>
        <p:spPr>
          <a:xfrm>
            <a:off x="549870" y="711200"/>
            <a:ext cx="11099801" cy="582613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233679">
              <a:defRPr sz="3200"/>
            </a:lvl1pPr>
          </a:lstStyle>
          <a:p>
            <a:r>
              <a:rPr sz="3400" b="1" dirty="0">
                <a:latin typeface="Calibri" pitchFamily="34" charset="0"/>
                <a:cs typeface="Calibri" pitchFamily="34" charset="0"/>
              </a:rPr>
              <a:t>Hall - Lighting kWh, showing 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day/night </a:t>
            </a:r>
            <a:r>
              <a:rPr sz="3400" b="1" dirty="0">
                <a:latin typeface="Calibri" pitchFamily="34" charset="0"/>
                <a:cs typeface="Calibri" pitchFamily="34" charset="0"/>
              </a:rPr>
              <a:t>split</a:t>
            </a:r>
          </a:p>
        </p:txBody>
      </p:sp>
      <p:pic>
        <p:nvPicPr>
          <p:cNvPr id="200" name="Hall kWh - night :day split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915" y="1665214"/>
            <a:ext cx="111760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 flipH="1">
            <a:off x="6514009" y="4686299"/>
            <a:ext cx="1105992" cy="265216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02" name="Shape 202"/>
          <p:cNvSpPr/>
          <p:nvPr/>
        </p:nvSpPr>
        <p:spPr>
          <a:xfrm>
            <a:off x="7111695" y="4330699"/>
            <a:ext cx="236281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dirty="0"/>
              <a:t>LED Update weekend</a:t>
            </a:r>
          </a:p>
        </p:txBody>
      </p:sp>
      <p:sp>
        <p:nvSpPr>
          <p:cNvPr id="203" name="Shape 203"/>
          <p:cNvSpPr/>
          <p:nvPr/>
        </p:nvSpPr>
        <p:spPr>
          <a:xfrm>
            <a:off x="149197" y="5195815"/>
            <a:ext cx="8837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dirty="0"/>
              <a:t>Scale is kWh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972457" y="769257"/>
            <a:ext cx="11161486" cy="8552543"/>
          </a:xfrm>
        </p:spPr>
        <p:txBody>
          <a:bodyPr>
            <a:normAutofit/>
          </a:bodyPr>
          <a:lstStyle/>
          <a:p>
            <a:endParaRPr lang="en-NZ" dirty="0" smtClean="0"/>
          </a:p>
          <a:p>
            <a:r>
              <a:rPr lang="en-NZ" sz="3400" b="1" dirty="0" smtClean="0">
                <a:latin typeface="Calibri" pitchFamily="34" charset="0"/>
                <a:cs typeface="Calibri" pitchFamily="34" charset="0"/>
              </a:rPr>
              <a:t>BACKGROUND</a:t>
            </a:r>
          </a:p>
          <a:p>
            <a:endParaRPr lang="en-NZ" sz="37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NZ" dirty="0">
                <a:latin typeface="Calibri" pitchFamily="34" charset="0"/>
                <a:cs typeface="Calibri" pitchFamily="34" charset="0"/>
              </a:rPr>
              <a:t>part of </a:t>
            </a:r>
            <a:r>
              <a:rPr lang="en-NZ" dirty="0" smtClean="0">
                <a:latin typeface="Calibri" pitchFamily="34" charset="0"/>
                <a:cs typeface="Calibri" pitchFamily="34" charset="0"/>
              </a:rPr>
              <a:t>the Dynamis </a:t>
            </a:r>
            <a:r>
              <a:rPr lang="en-NZ" dirty="0">
                <a:latin typeface="Calibri" pitchFamily="34" charset="0"/>
                <a:cs typeface="Calibri" pitchFamily="34" charset="0"/>
              </a:rPr>
              <a:t>Project, Epuni Primary </a:t>
            </a:r>
            <a:r>
              <a:rPr lang="en-NZ" dirty="0" smtClean="0">
                <a:latin typeface="Calibri" pitchFamily="34" charset="0"/>
                <a:cs typeface="Calibri" pitchFamily="34" charset="0"/>
              </a:rPr>
              <a:t>School was </a:t>
            </a:r>
            <a:r>
              <a:rPr lang="en-NZ" dirty="0">
                <a:latin typeface="Calibri" pitchFamily="34" charset="0"/>
                <a:cs typeface="Calibri" pitchFamily="34" charset="0"/>
              </a:rPr>
              <a:t>chosen </a:t>
            </a:r>
            <a:r>
              <a:rPr lang="en-NZ" dirty="0" smtClean="0">
                <a:latin typeface="Calibri" pitchFamily="34" charset="0"/>
                <a:cs typeface="Calibri" pitchFamily="34" charset="0"/>
              </a:rPr>
              <a:t>because it is </a:t>
            </a:r>
            <a:r>
              <a:rPr lang="en-NZ" dirty="0">
                <a:latin typeface="Calibri" pitchFamily="34" charset="0"/>
                <a:cs typeface="Calibri" pitchFamily="34" charset="0"/>
              </a:rPr>
              <a:t>a small, low decile school, with a very strong community and environmental bias. </a:t>
            </a:r>
          </a:p>
          <a:p>
            <a:endParaRPr lang="en-NZ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dirty="0" smtClean="0">
                <a:latin typeface="Calibri" pitchFamily="34" charset="0"/>
                <a:cs typeface="Calibri" pitchFamily="34" charset="0"/>
              </a:rPr>
              <a:t>The goal was to </a:t>
            </a:r>
            <a:r>
              <a:rPr lang="en-NZ" dirty="0">
                <a:latin typeface="Calibri" pitchFamily="34" charset="0"/>
                <a:cs typeface="Calibri" pitchFamily="34" charset="0"/>
              </a:rPr>
              <a:t>assess and document the effectiveness of using </a:t>
            </a:r>
            <a:r>
              <a:rPr lang="en-NZ" dirty="0" smtClean="0">
                <a:latin typeface="Calibri" pitchFamily="34" charset="0"/>
                <a:cs typeface="Calibri" pitchFamily="34" charset="0"/>
              </a:rPr>
              <a:t>LED technology, </a:t>
            </a:r>
            <a:r>
              <a:rPr lang="en-NZ" dirty="0">
                <a:latin typeface="Calibri" pitchFamily="34" charset="0"/>
                <a:cs typeface="Calibri" pitchFamily="34" charset="0"/>
              </a:rPr>
              <a:t>to reduce </a:t>
            </a:r>
            <a:r>
              <a:rPr lang="en-NZ" dirty="0" smtClean="0">
                <a:latin typeface="Calibri" pitchFamily="34" charset="0"/>
                <a:cs typeface="Calibri" pitchFamily="34" charset="0"/>
              </a:rPr>
              <a:t>the school’s </a:t>
            </a:r>
            <a:r>
              <a:rPr lang="en-NZ" dirty="0">
                <a:latin typeface="Calibri" pitchFamily="34" charset="0"/>
                <a:cs typeface="Calibri" pitchFamily="34" charset="0"/>
              </a:rPr>
              <a:t>power bills and their environmental footprint.  </a:t>
            </a:r>
          </a:p>
          <a:p>
            <a:endParaRPr lang="en-NZ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dirty="0" smtClean="0">
                <a:latin typeface="Calibri" pitchFamily="34" charset="0"/>
                <a:cs typeface="Calibri" pitchFamily="34" charset="0"/>
              </a:rPr>
              <a:t>280 </a:t>
            </a:r>
            <a:r>
              <a:rPr lang="en-NZ" dirty="0">
                <a:latin typeface="Calibri" pitchFamily="34" charset="0"/>
                <a:cs typeface="Calibri" pitchFamily="34" charset="0"/>
              </a:rPr>
              <a:t>lamps in total, supplied by Ecopoint, were changed by an experienced </a:t>
            </a:r>
            <a:r>
              <a:rPr lang="en-NZ" dirty="0" smtClean="0">
                <a:latin typeface="Calibri" pitchFamily="34" charset="0"/>
                <a:cs typeface="Calibri" pitchFamily="34" charset="0"/>
              </a:rPr>
              <a:t>electrician.  This included </a:t>
            </a:r>
            <a:r>
              <a:rPr lang="en-NZ" dirty="0">
                <a:latin typeface="Calibri" pitchFamily="34" charset="0"/>
                <a:cs typeface="Calibri" pitchFamily="34" charset="0"/>
              </a:rPr>
              <a:t>not only the fluorescent tube lighting in the classrooms, but also the office, toilets, changing rooms, hall and flood lighting outside. </a:t>
            </a:r>
          </a:p>
          <a:p>
            <a:r>
              <a:rPr lang="en-NZ" b="1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025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885371" y="725714"/>
            <a:ext cx="11321143" cy="8596086"/>
          </a:xfrm>
        </p:spPr>
        <p:txBody>
          <a:bodyPr>
            <a:normAutofit fontScale="92500" lnSpcReduction="20000"/>
          </a:bodyPr>
          <a:lstStyle/>
          <a:p>
            <a:r>
              <a:rPr lang="en-NZ" sz="3700" b="1" dirty="0" smtClean="0">
                <a:latin typeface="Calibri" pitchFamily="34" charset="0"/>
                <a:cs typeface="Calibri" pitchFamily="34" charset="0"/>
              </a:rPr>
              <a:t>COSTS and SAVINGS</a:t>
            </a:r>
          </a:p>
          <a:p>
            <a:endParaRPr lang="en-NZ" sz="3700" b="1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>
                <a:latin typeface="Calibri" pitchFamily="34" charset="0"/>
                <a:cs typeface="Calibri" pitchFamily="34" charset="0"/>
              </a:rPr>
              <a:t>The total cost of this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project was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$14,100 plus GST. </a:t>
            </a:r>
            <a:endParaRPr lang="en-NZ" sz="30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this was a trial, Ecopoint supplied the lamps and replacement fittings at cost. The electrician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only charged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for two of the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three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days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work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and the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data loggers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to measure the power savings were provided at cost. </a:t>
            </a:r>
            <a:endParaRPr lang="en-NZ" sz="30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 smtClean="0">
                <a:latin typeface="Calibri" pitchFamily="34" charset="0"/>
                <a:cs typeface="Calibri" pitchFamily="34" charset="0"/>
              </a:rPr>
              <a:t>It is estimated,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that a small school would need to allow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$18,000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to convert their school to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LEDs.</a:t>
            </a:r>
          </a:p>
          <a:p>
            <a:pPr algn="l"/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 smtClean="0">
                <a:latin typeface="Calibri" pitchFamily="34" charset="0"/>
                <a:cs typeface="Calibri" pitchFamily="34" charset="0"/>
              </a:rPr>
              <a:t>They would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also need to assign a project manager for the job. As part of the Dynamis Project I provided my time and expenses for 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free; (approximately 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$</a:t>
            </a:r>
            <a:r>
              <a:rPr lang="en-NZ" sz="3000" dirty="0" smtClean="0">
                <a:latin typeface="Calibri" pitchFamily="34" charset="0"/>
                <a:cs typeface="Calibri" pitchFamily="34" charset="0"/>
              </a:rPr>
              <a:t>3,000)</a:t>
            </a:r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>
                <a:latin typeface="Calibri" pitchFamily="34" charset="0"/>
                <a:cs typeface="Calibri" pitchFamily="34" charset="0"/>
              </a:rPr>
              <a:t>Epuni Primary School's power bill for the previous year – 2015, was $4,714.00 – half of that was lighting ($2,357.00). </a:t>
            </a:r>
            <a:endParaRPr lang="en-NZ" sz="30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2016, </a:t>
            </a:r>
            <a:r>
              <a:rPr lang="en-NZ" sz="3000" dirty="0" err="1">
                <a:latin typeface="Calibri" pitchFamily="34" charset="0"/>
                <a:cs typeface="Calibri" pitchFamily="34" charset="0"/>
              </a:rPr>
              <a:t>Epuni’s</a:t>
            </a:r>
            <a:r>
              <a:rPr lang="en-NZ" sz="3000" dirty="0">
                <a:latin typeface="Calibri" pitchFamily="34" charset="0"/>
                <a:cs typeface="Calibri" pitchFamily="34" charset="0"/>
              </a:rPr>
              <a:t> power bill totalled $1,645.55. </a:t>
            </a:r>
          </a:p>
          <a:p>
            <a:pPr algn="l"/>
            <a:endParaRPr lang="en-US" sz="30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3000" dirty="0" smtClean="0">
                <a:latin typeface="Calibri" pitchFamily="34" charset="0"/>
                <a:cs typeface="Calibri" pitchFamily="34" charset="0"/>
              </a:rPr>
              <a:t>So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in their first year, they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saved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$1,645.55</a:t>
            </a:r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en-NZ" sz="30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3000" dirty="0">
                <a:latin typeface="Calibri" pitchFamily="34" charset="0"/>
                <a:cs typeface="Calibri" pitchFamily="34" charset="0"/>
              </a:rPr>
              <a:t>LED lamps last for between 30,000 and 50,000 hours each. If they were running 9 hours day, 5 days week for 40 weeks a year, replacement would be needed between 16 and 27 years. 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84296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870857"/>
            <a:ext cx="10464800" cy="845094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2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NZ" sz="3700" b="1" dirty="0" smtClean="0">
                <a:latin typeface="Calibri" pitchFamily="34" charset="0"/>
                <a:cs typeface="Calibri" pitchFamily="34" charset="0"/>
              </a:rPr>
              <a:t>LED LIGHTING</a:t>
            </a:r>
          </a:p>
          <a:p>
            <a:pPr algn="l"/>
            <a:endParaRPr lang="en-NZ" sz="1900" b="1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2800" dirty="0">
                <a:latin typeface="Calibri" pitchFamily="34" charset="0"/>
                <a:cs typeface="Calibri" pitchFamily="34" charset="0"/>
              </a:rPr>
              <a:t>In all cases, the LED lamps were brighter than the lamps they replaced - often many times brighter.  In a couple of examples the Lux (lighting) levels went from 38 lux before conversion to 518 lux afterwards and 287 lux to 762 lux. </a:t>
            </a:r>
          </a:p>
          <a:p>
            <a:pPr algn="l"/>
            <a:endParaRPr lang="en-NZ" sz="28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2800" dirty="0">
                <a:latin typeface="Calibri" pitchFamily="34" charset="0"/>
                <a:cs typeface="Calibri" pitchFamily="34" charset="0"/>
              </a:rPr>
              <a:t>Power usage was logged for one month before and one month after the conversion. The results were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amazing  - an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average of </a:t>
            </a:r>
            <a:r>
              <a:rPr lang="en-NZ" sz="2800" b="1" dirty="0">
                <a:latin typeface="Calibri" pitchFamily="34" charset="0"/>
                <a:cs typeface="Calibri" pitchFamily="34" charset="0"/>
              </a:rPr>
              <a:t>81%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 reduction in lighting power use!  Their overall power consumption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dropped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by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more than </a:t>
            </a:r>
            <a:r>
              <a:rPr lang="en-NZ" sz="2800" b="1" dirty="0">
                <a:latin typeface="Calibri" pitchFamily="34" charset="0"/>
                <a:cs typeface="Calibri" pitchFamily="34" charset="0"/>
              </a:rPr>
              <a:t>30%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during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the last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twelve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months. </a:t>
            </a:r>
          </a:p>
          <a:p>
            <a:pPr algn="l"/>
            <a:r>
              <a:rPr lang="en-NZ" sz="2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l"/>
            <a:r>
              <a:rPr lang="en-NZ" sz="2800" dirty="0">
                <a:latin typeface="Calibri" pitchFamily="34" charset="0"/>
                <a:cs typeface="Calibri" pitchFamily="34" charset="0"/>
              </a:rPr>
              <a:t>This showed that true power savings were higher than manufacturers specifications, as the componentry on older fluorescent units heat up and draw a lot more power than is needed for efficient operation.</a:t>
            </a:r>
          </a:p>
          <a:p>
            <a:pPr algn="l"/>
            <a:endParaRPr lang="en-NZ" sz="28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2800" dirty="0" smtClean="0">
                <a:latin typeface="Calibri" pitchFamily="34" charset="0"/>
                <a:cs typeface="Calibri" pitchFamily="34" charset="0"/>
              </a:rPr>
              <a:t>Infrared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photographs taken at the school showed standard lamps running at over 100 degrees Celsius and the replaced LED lamp running at half that temperature. This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the maintenance costs throughout the school.</a:t>
            </a:r>
          </a:p>
          <a:p>
            <a:pPr algn="l"/>
            <a:endParaRPr lang="en-NZ" sz="28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NZ" sz="2800" dirty="0">
                <a:latin typeface="Calibri" pitchFamily="34" charset="0"/>
                <a:cs typeface="Calibri" pitchFamily="34" charset="0"/>
              </a:rPr>
              <a:t>Changing exterior floodlights to LED units with movement sensors also made a </a:t>
            </a:r>
            <a:r>
              <a:rPr lang="en-NZ" sz="2800" dirty="0" smtClean="0">
                <a:latin typeface="Calibri" pitchFamily="34" charset="0"/>
                <a:cs typeface="Calibri" pitchFamily="34" charset="0"/>
              </a:rPr>
              <a:t>considerable </a:t>
            </a:r>
            <a:r>
              <a:rPr lang="en-NZ" sz="2800" dirty="0">
                <a:latin typeface="Calibri" pitchFamily="34" charset="0"/>
                <a:cs typeface="Calibri" pitchFamily="34" charset="0"/>
              </a:rPr>
              <a:t>difference.</a:t>
            </a:r>
          </a:p>
          <a:p>
            <a:pPr algn="l"/>
            <a:r>
              <a:rPr lang="en-NZ" sz="2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7826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 b="9654"/>
          <a:stretch>
            <a:fillRect/>
          </a:stretch>
        </p:blipFill>
        <p:spPr>
          <a:xfrm>
            <a:off x="827314" y="4795157"/>
            <a:ext cx="4868515" cy="294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182914" y="7988300"/>
            <a:ext cx="10464800" cy="1130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Highest temperature of an existing fluorescent fitting (left) and replacement LED fitting. </a:t>
            </a:r>
            <a:r>
              <a:rPr lang="en-US" sz="1900" dirty="0" smtClean="0"/>
              <a:t>(Infrared photos courtesy </a:t>
            </a:r>
            <a:r>
              <a:rPr lang="en-US" sz="1900" dirty="0" err="1" smtClean="0"/>
              <a:t>Tristram</a:t>
            </a:r>
            <a:r>
              <a:rPr lang="en-US" sz="1900" dirty="0" smtClean="0"/>
              <a:t> </a:t>
            </a:r>
            <a:r>
              <a:rPr lang="en-US" sz="1900" dirty="0" err="1" smtClean="0"/>
              <a:t>Buttner</a:t>
            </a:r>
            <a:r>
              <a:rPr lang="en-US" sz="1900" dirty="0" smtClean="0"/>
              <a:t>.)</a:t>
            </a:r>
            <a:endParaRPr lang="en-NZ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18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4895"/>
            <a:ext cx="5413830" cy="3609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4461328"/>
            <a:ext cx="4513943" cy="3385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0171" y="2132422"/>
            <a:ext cx="465908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Burnt out fluorescent fitting </a:t>
            </a:r>
            <a:endParaRPr kumimoji="0" lang="en-NZ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9829" y="6995885"/>
            <a:ext cx="16981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69.3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cs typeface="Tahoma"/>
                <a:sym typeface="Helvetica Light"/>
              </a:rPr>
              <a:t>°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</a:t>
            </a:r>
            <a:endParaRPr kumimoji="0" lang="en-NZ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0302" y="7030356"/>
            <a:ext cx="157832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23.8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/>
                <a:cs typeface="Tahoma"/>
                <a:sym typeface="Helvetica Light"/>
              </a:rPr>
              <a:t>°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</a:t>
            </a:r>
            <a:endParaRPr kumimoji="0" lang="en-NZ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902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1524001"/>
            <a:ext cx="10464800" cy="6284686"/>
          </a:xfrm>
        </p:spPr>
        <p:txBody>
          <a:bodyPr>
            <a:normAutofit/>
          </a:bodyPr>
          <a:lstStyle/>
          <a:p>
            <a:endParaRPr lang="en-NZ" sz="2600" b="1" dirty="0" smtClean="0"/>
          </a:p>
          <a:p>
            <a:r>
              <a:rPr lang="en-NZ" sz="2400" b="1" dirty="0" smtClean="0"/>
              <a:t>Here </a:t>
            </a:r>
            <a:r>
              <a:rPr lang="en-NZ" sz="2400" b="1" dirty="0"/>
              <a:t>is an example of the number of LED lamps fitted to a small school and the wattage reduction achieved with LEDs:</a:t>
            </a:r>
          </a:p>
          <a:p>
            <a:r>
              <a:rPr lang="en-NZ" sz="2400" dirty="0"/>
              <a:t> 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 smtClean="0"/>
              <a:t>97 </a:t>
            </a:r>
            <a:r>
              <a:rPr lang="en-NZ" sz="2400" dirty="0"/>
              <a:t>x 5ft fluoro tubes 65 watts reduced to 22 watts.  66% reduction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95 x 4ft fluoro tubes 58 watts reduced to 18 watts.	 68%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28 x circular ceiling lights 75 watts reduced to 18 watts.   76%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31 x bayonet lamps fit 75 watts reduced to 12 watts.  84%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17 x </a:t>
            </a:r>
            <a:r>
              <a:rPr lang="en-NZ" sz="2400" dirty="0" err="1"/>
              <a:t>edison</a:t>
            </a:r>
            <a:r>
              <a:rPr lang="en-NZ" sz="2400" dirty="0"/>
              <a:t> screw lamps 75 watts reduced to 12 watts.  84%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7 x 400 watt exterior flood lamps reduced to 77 watts.   81%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3 x </a:t>
            </a:r>
            <a:r>
              <a:rPr lang="en-NZ" sz="2400" dirty="0" err="1"/>
              <a:t>edison</a:t>
            </a:r>
            <a:r>
              <a:rPr lang="en-NZ" sz="2400" dirty="0"/>
              <a:t> screw 100 watts reduced to 9 watts.     91%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2 x PAR 30 outside lights reduced to 30 watts.  60%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3 x GU10 interior spotlights 50 watts reduced to 6 watts.	88% reduction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NZ" sz="2400" dirty="0"/>
              <a:t>3 x </a:t>
            </a:r>
            <a:r>
              <a:rPr lang="en-NZ" sz="2400" dirty="0" err="1"/>
              <a:t>edison</a:t>
            </a:r>
            <a:r>
              <a:rPr lang="en-NZ" sz="2400" dirty="0"/>
              <a:t> R80 outside lights 80 watts reduced to 9 watts</a:t>
            </a:r>
            <a:r>
              <a:rPr lang="en-NZ" sz="2400" dirty="0" smtClean="0"/>
              <a:t>. 89</a:t>
            </a:r>
            <a:r>
              <a:rPr lang="en-NZ" sz="2400" dirty="0"/>
              <a:t>% reduction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7260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510639"/>
            <a:ext cx="10464800" cy="8811161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In late 2015, the Dynamis Project, assisted by the Ministry of Education, converted Epuni Primary School, in Lower Hutt, to LED lighting.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Astara Technologies installed data loggers into the school’s main and sub power </a:t>
            </a:r>
            <a:r>
              <a:rPr lang="en-US" sz="2400" dirty="0"/>
              <a:t>distribution </a:t>
            </a:r>
            <a:r>
              <a:rPr lang="en-US" sz="2400" dirty="0" smtClean="0"/>
              <a:t>boards to measure the power usage of the power and lighting circuits to compare the before and after effect of the LED lighting upgrade.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Tristram Jay Electrical changed all the lamps and tubes in the school over to LED on these dates: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November exterior floodlights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November School Hall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November Main School block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The lighting and power use was measured for one month before the changeover and the sub circuit loggers were removed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December 2015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The lighting draw showed an average reduction of </a:t>
            </a:r>
            <a:r>
              <a:rPr lang="en-US" sz="2400" b="1" dirty="0"/>
              <a:t>81%  </a:t>
            </a:r>
            <a:endParaRPr lang="en-NZ" sz="2400" b="1" dirty="0"/>
          </a:p>
          <a:p>
            <a:pPr algn="l"/>
            <a:r>
              <a:rPr lang="en-US" sz="2400" dirty="0" smtClean="0"/>
              <a:t> </a:t>
            </a:r>
            <a:endParaRPr lang="en-US" sz="2400" dirty="0"/>
          </a:p>
          <a:p>
            <a:pPr algn="l"/>
            <a:r>
              <a:rPr lang="en-US" sz="2400" dirty="0"/>
              <a:t>T</a:t>
            </a:r>
            <a:r>
              <a:rPr lang="en-US" sz="2400" dirty="0" smtClean="0"/>
              <a:t>he main building logger remained and power use for this building was logged for a full year. This logger was removed on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October 2016</a:t>
            </a:r>
          </a:p>
          <a:p>
            <a:pPr algn="l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6964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740229"/>
            <a:ext cx="10464800" cy="8581571"/>
          </a:xfrm>
        </p:spPr>
        <p:txBody>
          <a:bodyPr/>
          <a:lstStyle/>
          <a:p>
            <a:r>
              <a:rPr lang="en-NZ" dirty="0"/>
              <a:t> 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endParaRPr lang="en-NZ" sz="2400" dirty="0" smtClean="0"/>
          </a:p>
          <a:p>
            <a:endParaRPr lang="en-NZ" sz="2400" dirty="0"/>
          </a:p>
          <a:p>
            <a:r>
              <a:rPr lang="en-NZ" sz="2400" dirty="0" smtClean="0"/>
              <a:t>Floodlights </a:t>
            </a:r>
            <a:r>
              <a:rPr lang="en-NZ" sz="2400" dirty="0"/>
              <a:t>consume a disproportionate amount of </a:t>
            </a:r>
            <a:r>
              <a:rPr lang="en-NZ" sz="2400" dirty="0" smtClean="0"/>
              <a:t>power </a:t>
            </a:r>
            <a:r>
              <a:rPr lang="en-NZ" sz="2400" dirty="0"/>
              <a:t>and in </a:t>
            </a:r>
            <a:r>
              <a:rPr lang="en-NZ" sz="2400" dirty="0" smtClean="0"/>
              <a:t>some </a:t>
            </a:r>
            <a:r>
              <a:rPr lang="en-NZ" sz="2400" dirty="0"/>
              <a:t>schools, </a:t>
            </a:r>
            <a:r>
              <a:rPr lang="en-NZ" sz="2400" dirty="0" smtClean="0"/>
              <a:t>run </a:t>
            </a:r>
            <a:r>
              <a:rPr lang="en-NZ" sz="2400" dirty="0"/>
              <a:t>all night. </a:t>
            </a:r>
            <a:r>
              <a:rPr lang="en-NZ" sz="2400" dirty="0" smtClean="0"/>
              <a:t>On the left is </a:t>
            </a:r>
            <a:r>
              <a:rPr lang="en-NZ" sz="2400" dirty="0"/>
              <a:t>a typical floodlight before replacement, </a:t>
            </a:r>
            <a:r>
              <a:rPr lang="en-NZ" sz="2400" dirty="0" smtClean="0"/>
              <a:t> - this </a:t>
            </a:r>
            <a:r>
              <a:rPr lang="en-NZ" sz="2400" dirty="0"/>
              <a:t>unit </a:t>
            </a:r>
            <a:r>
              <a:rPr lang="en-NZ" sz="2400" dirty="0" smtClean="0"/>
              <a:t>burns </a:t>
            </a:r>
            <a:r>
              <a:rPr lang="en-NZ" sz="2400" dirty="0"/>
              <a:t>through 400 watts of power every hour. </a:t>
            </a:r>
            <a:endParaRPr lang="en-NZ" sz="2400" dirty="0" smtClean="0"/>
          </a:p>
          <a:p>
            <a:endParaRPr lang="en-NZ" sz="2400" dirty="0"/>
          </a:p>
          <a:p>
            <a:r>
              <a:rPr lang="en-NZ" sz="2400" dirty="0" smtClean="0"/>
              <a:t>The </a:t>
            </a:r>
            <a:r>
              <a:rPr lang="en-NZ" sz="2400" dirty="0"/>
              <a:t>replacement </a:t>
            </a:r>
            <a:r>
              <a:rPr lang="en-NZ" sz="2400" dirty="0" smtClean="0"/>
              <a:t>120 watt LED </a:t>
            </a:r>
            <a:r>
              <a:rPr lang="en-NZ" sz="2400" dirty="0"/>
              <a:t>unit on the right is brighter, gives a more even spread of light and </a:t>
            </a:r>
            <a:r>
              <a:rPr lang="en-NZ" sz="2400" dirty="0" smtClean="0"/>
              <a:t>uses </a:t>
            </a:r>
            <a:r>
              <a:rPr lang="en-NZ" sz="2400" dirty="0"/>
              <a:t>a fraction of the </a:t>
            </a:r>
            <a:r>
              <a:rPr lang="en-NZ" sz="2400" dirty="0" smtClean="0"/>
              <a:t>power, </a:t>
            </a:r>
            <a:r>
              <a:rPr lang="en-NZ" sz="2400" dirty="0"/>
              <a:t>as it is only activated when movement is detected.  </a:t>
            </a:r>
          </a:p>
          <a:p>
            <a:r>
              <a:rPr lang="en-NZ" sz="2400" b="1" dirty="0"/>
              <a:t> </a:t>
            </a:r>
            <a:endParaRPr lang="en-NZ" sz="2400" dirty="0"/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20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3" y="693337"/>
            <a:ext cx="4697184" cy="4335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02" y="740229"/>
            <a:ext cx="4883146" cy="42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270000" y="841829"/>
            <a:ext cx="10464800" cy="81171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Conclusion and Recommendations:</a:t>
            </a:r>
          </a:p>
          <a:p>
            <a:endParaRPr lang="en-US" sz="2800" dirty="0" smtClean="0"/>
          </a:p>
          <a:p>
            <a:pPr algn="l"/>
            <a:r>
              <a:rPr lang="en-US" sz="2600" dirty="0" smtClean="0">
                <a:latin typeface="Calibri" pitchFamily="34" charset="0"/>
                <a:cs typeface="Calibri" pitchFamily="34" charset="0"/>
              </a:rPr>
              <a:t>Epuni Primary School is typical of many schools in New Zealand. Most schools face the same problems with inefficient and power-hungry lighting. </a:t>
            </a:r>
          </a:p>
          <a:p>
            <a:pPr algn="l"/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600" dirty="0" smtClean="0">
                <a:latin typeface="Calibri" pitchFamily="34" charset="0"/>
                <a:cs typeface="Calibri" pitchFamily="34" charset="0"/>
              </a:rPr>
              <a:t>Both fluorescent lighting in the classrooms and the outside floodlights need to be replaced, not only to save power but to reduce the likelihood of fittings over-heating.</a:t>
            </a:r>
          </a:p>
          <a:p>
            <a:pPr algn="l"/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 Ministry’s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policy states,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if schools can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be more energy efficient, the savings they make from their </a:t>
            </a:r>
            <a:r>
              <a:rPr lang="en-US" sz="2600" smtClean="0">
                <a:latin typeface="Calibri" pitchFamily="34" charset="0"/>
                <a:cs typeface="Calibri" pitchFamily="34" charset="0"/>
              </a:rPr>
              <a:t>operating fund can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then be used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in other areas. </a:t>
            </a:r>
          </a:p>
          <a:p>
            <a:pPr algn="l"/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600" dirty="0" smtClean="0">
                <a:latin typeface="Calibri" pitchFamily="34" charset="0"/>
                <a:cs typeface="Calibri" pitchFamily="34" charset="0"/>
              </a:rPr>
              <a:t>It is my recommendation that this report be made freely available to all schools in New Zealand, so that they can make their own informed decisions on the costs and benefits available. </a:t>
            </a:r>
          </a:p>
          <a:p>
            <a:endParaRPr lang="en-US" sz="2800" dirty="0" smtClean="0"/>
          </a:p>
          <a:p>
            <a:pPr algn="r"/>
            <a:r>
              <a:rPr lang="en-US" sz="2200" dirty="0" smtClean="0"/>
              <a:t>Mike Rathbone, Project Manager, Dynamis Project.</a:t>
            </a:r>
            <a:endParaRPr lang="en-NZ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21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44266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749300" y="1449284"/>
            <a:ext cx="11099800" cy="7213600"/>
          </a:xfrm>
          <a:prstGeom prst="rect">
            <a:avLst/>
          </a:prstGeom>
        </p:spPr>
        <p:txBody>
          <a:bodyPr/>
          <a:lstStyle/>
          <a:p>
            <a:pPr>
              <a:defRPr sz="2900"/>
            </a:pPr>
            <a:r>
              <a:rPr lang="en-US" dirty="0" smtClean="0"/>
              <a:t>F</a:t>
            </a:r>
            <a:r>
              <a:rPr dirty="0" smtClean="0"/>
              <a:t>itted </a:t>
            </a:r>
            <a:r>
              <a:rPr dirty="0"/>
              <a:t>to the main distribution board supply inputs (3 phase into the main school and 2 </a:t>
            </a:r>
            <a:r>
              <a:rPr dirty="0" smtClean="0"/>
              <a:t>phase </a:t>
            </a:r>
            <a:r>
              <a:rPr dirty="0"/>
              <a:t>into the hall</a:t>
            </a:r>
            <a:r>
              <a:rPr dirty="0" smtClean="0"/>
              <a:t>)</a:t>
            </a:r>
            <a:r>
              <a:rPr lang="en-US" dirty="0" smtClean="0"/>
              <a:t>.</a:t>
            </a:r>
            <a:endParaRPr dirty="0"/>
          </a:p>
          <a:p>
            <a:pPr>
              <a:defRPr sz="2900"/>
            </a:pPr>
            <a:r>
              <a:rPr dirty="0"/>
              <a:t>Fitted to the lighting circuits identified by the electrician.</a:t>
            </a:r>
          </a:p>
          <a:p>
            <a:pPr>
              <a:defRPr sz="2900"/>
            </a:pPr>
            <a:r>
              <a:rPr dirty="0"/>
              <a:t>Logs at 10 second intervals to storage.</a:t>
            </a:r>
          </a:p>
          <a:p>
            <a:pPr>
              <a:defRPr sz="2900"/>
            </a:pPr>
            <a:r>
              <a:rPr dirty="0"/>
              <a:t>Data is collected from the main supply phases and the lighting circuits.</a:t>
            </a:r>
          </a:p>
          <a:p>
            <a:pPr>
              <a:defRPr sz="2900"/>
            </a:pPr>
            <a:r>
              <a:rPr dirty="0"/>
              <a:t>5 loggers fitted, three of which are multi channel (6, 5 and 3 channels), and two single channel. </a:t>
            </a:r>
          </a:p>
        </p:txBody>
      </p:sp>
      <p:sp>
        <p:nvSpPr>
          <p:cNvPr id="123" name="Shape 123"/>
          <p:cNvSpPr/>
          <p:nvPr/>
        </p:nvSpPr>
        <p:spPr>
          <a:xfrm>
            <a:off x="1066800" y="671698"/>
            <a:ext cx="10464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3400" dirty="0">
                <a:latin typeface="Calibri" pitchFamily="34" charset="0"/>
                <a:cs typeface="Calibri" pitchFamily="34" charset="0"/>
              </a:rPr>
              <a:t>Power Profile Loggers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3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5140512" y="347495"/>
            <a:ext cx="3244478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400" b="1" dirty="0">
                <a:latin typeface="Calibri" pitchFamily="34" charset="0"/>
                <a:cs typeface="Calibri" pitchFamily="34" charset="0"/>
              </a:rPr>
              <a:t>Logger 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ocations</a:t>
            </a:r>
            <a:endParaRPr sz="3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10"/>
            <a:ext cx="13004800" cy="76267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4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774599" y="-1328056"/>
            <a:ext cx="5334000" cy="398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sz="2400" b="1" dirty="0" smtClean="0"/>
              <a:t>T</a:t>
            </a:r>
            <a:r>
              <a:rPr lang="en-US" sz="2400" b="1" dirty="0" smtClean="0"/>
              <a:t>his data shows that approximately half of the school’s total power consumption, before conversion, was for lighting.</a:t>
            </a:r>
            <a:endParaRPr sz="2400" b="1" dirty="0"/>
          </a:p>
        </p:txBody>
      </p:sp>
      <p:graphicFrame>
        <p:nvGraphicFramePr>
          <p:cNvPr id="129" name="Table 129"/>
          <p:cNvGraphicFramePr/>
          <p:nvPr/>
        </p:nvGraphicFramePr>
        <p:xfrm>
          <a:off x="6883400" y="977900"/>
          <a:ext cx="5156745" cy="772159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18915"/>
                <a:gridCol w="1718915"/>
                <a:gridCol w="1718915"/>
              </a:tblGrid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kWh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Lighting kWh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36.69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18.39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38.6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65.12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34.24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67.29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33.44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67.19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36.14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57.22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22.3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64.97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33.85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95.73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53.72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113.82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58.852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109.09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46.22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algn="l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15th Oct 15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66.01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26.009</a:t>
                      </a:r>
                    </a:p>
                  </a:txBody>
                  <a:tcPr marL="0" marR="0" marT="0" marB="0" anchor="ctr" horzOverflow="overflow"/>
                </a:tc>
              </a:tr>
              <a:tr h="593969">
                <a:tc>
                  <a:txBody>
                    <a:bodyPr/>
                    <a:lstStyle/>
                    <a:p>
                      <a:pPr defTabSz="914400"/>
                      <a:r>
                        <a:rPr sz="2600" dirty="0"/>
                        <a:t>Total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813.12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r" defTabSz="914400"/>
                      <a:r>
                        <a:rPr sz="2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401.761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pic>
        <p:nvPicPr>
          <p:cNvPr id="13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924" y="2950878"/>
            <a:ext cx="6446546" cy="4233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5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1741026" y="595028"/>
            <a:ext cx="8983229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400" b="1" dirty="0">
                <a:latin typeface="Calibri" pitchFamily="34" charset="0"/>
                <a:cs typeface="Calibri" pitchFamily="34" charset="0"/>
              </a:rPr>
              <a:t>School Hall – total kWh by 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day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 (example period)</a:t>
            </a:r>
            <a:endParaRPr b="1" dirty="0"/>
          </a:p>
        </p:txBody>
      </p:sp>
      <p:pic>
        <p:nvPicPr>
          <p:cNvPr id="150" name="Hall total kWh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82" y="1214496"/>
            <a:ext cx="12140512" cy="732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6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770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sz="3400" b="1" dirty="0">
                <a:latin typeface="Calibri" pitchFamily="34" charset="0"/>
                <a:cs typeface="Calibri" pitchFamily="34" charset="0"/>
              </a:rPr>
              <a:t>Example of detail: kWh by hour – main building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57" name="image10.tif" descr="Day night detail exampl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4622"/>
            <a:ext cx="13004800" cy="83108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NZ" smtClean="0"/>
              <a:t>7</a:t>
            </a:fld>
            <a:endParaRPr lang="en-N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ctrTitle"/>
          </p:nvPr>
        </p:nvSpPr>
        <p:spPr>
          <a:xfrm>
            <a:off x="958850" y="687387"/>
            <a:ext cx="11099800" cy="582613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233679">
              <a:defRPr sz="3200"/>
            </a:lvl1pPr>
          </a:lstStyle>
          <a:p>
            <a:r>
              <a:rPr sz="3400" b="1" dirty="0">
                <a:latin typeface="Calibri" pitchFamily="34" charset="0"/>
                <a:cs typeface="Calibri" pitchFamily="34" charset="0"/>
              </a:rPr>
              <a:t>Main School Building - </a:t>
            </a:r>
            <a:r>
              <a:rPr sz="3400" b="1" dirty="0" smtClean="0">
                <a:latin typeface="Calibri" pitchFamily="34" charset="0"/>
                <a:cs typeface="Calibri" pitchFamily="34" charset="0"/>
              </a:rPr>
              <a:t>lights/other </a:t>
            </a:r>
            <a:r>
              <a:rPr sz="3400" b="1" dirty="0">
                <a:latin typeface="Calibri" pitchFamily="34" charset="0"/>
                <a:cs typeface="Calibri" pitchFamily="34" charset="0"/>
              </a:rPr>
              <a:t>share</a:t>
            </a:r>
          </a:p>
        </p:txBody>
      </p:sp>
      <p:pic>
        <p:nvPicPr>
          <p:cNvPr id="168" name="Main lights other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50" y="1270000"/>
            <a:ext cx="11087100" cy="7607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04291" y="4383015"/>
            <a:ext cx="88371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dirty="0"/>
              <a:t>Scale is kWh</a:t>
            </a:r>
          </a:p>
        </p:txBody>
      </p:sp>
      <p:sp>
        <p:nvSpPr>
          <p:cNvPr id="5" name="Shape 201"/>
          <p:cNvSpPr/>
          <p:nvPr/>
        </p:nvSpPr>
        <p:spPr>
          <a:xfrm flipH="1">
            <a:off x="6603593" y="6569969"/>
            <a:ext cx="793706" cy="74870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482258" y="2238466"/>
            <a:ext cx="2" cy="5721309"/>
          </a:xfrm>
          <a:prstGeom prst="line">
            <a:avLst/>
          </a:prstGeom>
          <a:noFill/>
          <a:ln w="57150" cap="flat">
            <a:solidFill>
              <a:schemeClr val="accent2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/>
          <p:cNvSpPr/>
          <p:nvPr/>
        </p:nvSpPr>
        <p:spPr>
          <a:xfrm>
            <a:off x="6759361" y="6133314"/>
            <a:ext cx="4923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-25000" dirty="0"/>
              <a:t>LED lighting </a:t>
            </a:r>
            <a:r>
              <a:rPr lang="en-US" baseline="-25000" dirty="0" smtClean="0"/>
              <a:t>change </a:t>
            </a:r>
          </a:p>
          <a:p>
            <a:r>
              <a:rPr lang="en-US" baseline="-25000" dirty="0" smtClean="0"/>
              <a:t>over began</a:t>
            </a:r>
            <a:endParaRPr lang="en-US" baseline="-25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50240" y="390596"/>
            <a:ext cx="11704320" cy="894967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prstClr val="black"/>
                </a:solidFill>
              </a:rPr>
              <a:t>Epuni School Main building -  </a:t>
            </a:r>
            <a:r>
              <a:rPr lang="en-US" sz="3400" b="1" dirty="0" smtClean="0">
                <a:solidFill>
                  <a:prstClr val="black"/>
                </a:solidFill>
              </a:rPr>
              <a:t>day/night lighting </a:t>
            </a:r>
            <a:r>
              <a:rPr lang="en-US" sz="3400" dirty="0">
                <a:solidFill>
                  <a:prstClr val="black"/>
                </a:solidFill>
              </a:rPr>
              <a:t>(12 </a:t>
            </a:r>
            <a:r>
              <a:rPr lang="en-US" sz="3400" dirty="0" smtClean="0">
                <a:solidFill>
                  <a:prstClr val="black"/>
                </a:solidFill>
              </a:rPr>
              <a:t>months)</a:t>
            </a:r>
            <a:endParaRPr lang="en-US" sz="34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403076"/>
              </p:ext>
            </p:extLst>
          </p:nvPr>
        </p:nvGraphicFramePr>
        <p:xfrm>
          <a:off x="325426" y="1627295"/>
          <a:ext cx="12301067" cy="792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917371" y="1785257"/>
            <a:ext cx="14515" cy="686525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17371" y="2144095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Change over to LED lighting</a:t>
            </a:r>
            <a:endParaRPr lang="en-NZ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35086" y="2328761"/>
            <a:ext cx="3483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986</Words>
  <Application>Microsoft Office PowerPoint</Application>
  <PresentationFormat>Custom</PresentationFormat>
  <Paragraphs>201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White</vt:lpstr>
      <vt:lpstr>Office Theme</vt:lpstr>
      <vt:lpstr>Epuni Primary School  LED Lighting Trial 2016 Final Report</vt:lpstr>
      <vt:lpstr>PowerPoint Presentation</vt:lpstr>
      <vt:lpstr>PowerPoint Presentation</vt:lpstr>
      <vt:lpstr>PowerPoint Presentation</vt:lpstr>
      <vt:lpstr>This data shows that approximately half of the school’s total power consumption, before conversion, was for lighting.</vt:lpstr>
      <vt:lpstr>PowerPoint Presentation</vt:lpstr>
      <vt:lpstr>Example of detail: kWh by hour – main building</vt:lpstr>
      <vt:lpstr>Main School Building - lights/other share</vt:lpstr>
      <vt:lpstr>PowerPoint Presentation</vt:lpstr>
      <vt:lpstr>Main Building lights only  Before and after comparison week on week </vt:lpstr>
      <vt:lpstr>Main building - before and after lighting conversion and repair work -</vt:lpstr>
      <vt:lpstr>PowerPoint Presentation</vt:lpstr>
      <vt:lpstr>Day/Night Definition</vt:lpstr>
      <vt:lpstr>Hall - Lighting kWh, showing day/night split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Epuni school data logging project</dc:title>
  <cp:lastModifiedBy>Mike Rathbone</cp:lastModifiedBy>
  <cp:revision>53</cp:revision>
  <cp:lastPrinted>2016-01-22T08:14:48Z</cp:lastPrinted>
  <dcterms:modified xsi:type="dcterms:W3CDTF">2017-01-16T20:48:18Z</dcterms:modified>
</cp:coreProperties>
</file>